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1.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10.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2.xml" ContentType="application/vnd.openxmlformats-officedocument.theme+xml"/>
  <Override PartName="/ppt/theme/theme4.xml" ContentType="application/vnd.openxmlformats-officedocument.theme+xml"/>
  <Override PartName="/ppt/notesSlides/_rels/notesSlide91.xml.rels" ContentType="application/vnd.openxmlformats-package.relationships+xml"/>
  <Override PartName="/ppt/notesSlides/_rels/notesSlide100.xml.rels" ContentType="application/vnd.openxmlformats-package.relationships+xml"/>
  <Override PartName="/ppt/notesSlides/_rels/notesSlide87.xml.rels" ContentType="application/vnd.openxmlformats-package.relationships+xml"/>
  <Override PartName="/ppt/notesSlides/_rels/notesSlide149.xml.rels" ContentType="application/vnd.openxmlformats-package.relationships+xml"/>
  <Override PartName="/ppt/notesSlides/_rels/notesSlide42.xml.rels" ContentType="application/vnd.openxmlformats-package.relationships+xml"/>
  <Override PartName="/ppt/notesSlides/_rels/notesSlide216.xml.rels" ContentType="application/vnd.openxmlformats-package.relationships+xml"/>
  <Override PartName="/ppt/notesSlides/_rels/notesSlide104.xml.rels" ContentType="application/vnd.openxmlformats-package.relationships+xml"/>
  <Override PartName="/ppt/notesSlides/_rels/notesSlide93.xml.rels" ContentType="application/vnd.openxmlformats-package.relationships+xml"/>
  <Override PartName="/ppt/notesSlides/_rels/notesSlide155.xml.rels" ContentType="application/vnd.openxmlformats-package.relationships+xml"/>
  <Override PartName="/ppt/notesSlides/_rels/notesSlide89.xml.rels" ContentType="application/vnd.openxmlformats-package.relationships+xml"/>
  <Override PartName="/ppt/notesSlides/_rels/notesSlide68.xml.rels" ContentType="application/vnd.openxmlformats-package.relationships+xml"/>
  <Override PartName="/ppt/notesSlides/_rels/notesSlide212.xml.rels" ContentType="application/vnd.openxmlformats-package.relationships+xml"/>
  <Override PartName="/ppt/notesSlides/_rels/notesSlide34.xml.rels" ContentType="application/vnd.openxmlformats-package.relationships+xml"/>
  <Override PartName="/ppt/notesSlides/_rels/notesSlide44.xml.rels" ContentType="application/vnd.openxmlformats-package.relationships+xml"/>
  <Override PartName="/ppt/notesSlides/_rels/notesSlide218.xml.rels" ContentType="application/vnd.openxmlformats-package.relationships+xml"/>
  <Override PartName="/ppt/notesSlides/_rels/notesSlide106.xml.rels" ContentType="application/vnd.openxmlformats-package.relationships+xml"/>
  <Override PartName="/ppt/notesSlides/_rels/notesSlide51.xml.rels" ContentType="application/vnd.openxmlformats-package.relationships+xml"/>
  <Override PartName="/ppt/notesSlides/_rels/notesSlide113.xml.rels" ContentType="application/vnd.openxmlformats-package.relationships+xml"/>
  <Override PartName="/ppt/notesSlides/_rels/notesSlide8.xml.rels" ContentType="application/vnd.openxmlformats-package.relationships+xml"/>
  <Override PartName="/ppt/notesSlides/_rels/notesSlide21.xml.rels" ContentType="application/vnd.openxmlformats-package.relationships+xml"/>
  <Override PartName="/ppt/notesSlides/_rels/notesSlide98.xml.rels" ContentType="application/vnd.openxmlformats-package.relationships+xml"/>
  <Override PartName="/ppt/notesSlides/_rels/notesSlide111.xml.rels" ContentType="application/vnd.openxmlformats-package.relationships+xml"/>
  <Override PartName="/ppt/notesSlides/_rels/notesSlide119.xml.rels" ContentType="application/vnd.openxmlformats-package.relationships+xml"/>
  <Override PartName="/ppt/notesSlides/_rels/notesSlide184.xml.rels" ContentType="application/vnd.openxmlformats-package.relationships+xml"/>
  <Override PartName="/ppt/notesSlides/_rels/notesSlide221.xml.rels" ContentType="application/vnd.openxmlformats-package.relationships+xml"/>
  <Override PartName="/ppt/notesSlides/_rels/notesSlide96.xml.rels" ContentType="application/vnd.openxmlformats-package.relationships+xml"/>
  <Override PartName="/ppt/notesSlides/_rels/notesSlide117.xml.rels" ContentType="application/vnd.openxmlformats-package.relationships+xml"/>
  <Override PartName="/ppt/notesSlides/_rels/notesSlide55.xml.rels" ContentType="application/vnd.openxmlformats-package.relationships+xml"/>
  <Override PartName="/ppt/notesSlides/_rels/notesSlide148.xml.rels" ContentType="application/vnd.openxmlformats-package.relationships+xml"/>
  <Override PartName="/ppt/notesSlides/_rels/notesSlide124.xml.rels" ContentType="application/vnd.openxmlformats-package.relationships+xml"/>
  <Override PartName="/ppt/notesSlides/_rels/notesSlide141.xml.rels" ContentType="application/vnd.openxmlformats-package.relationships+xml"/>
  <Override PartName="/ppt/notesSlides/_rels/notesSlide194.xml.rels" ContentType="application/vnd.openxmlformats-package.relationships+xml"/>
  <Override PartName="/ppt/notesSlides/_rels/notesSlide118.xml.rels" ContentType="application/vnd.openxmlformats-package.relationships+xml"/>
  <Override PartName="/ppt/notesSlides/_rels/notesSlide125.xml.rels" ContentType="application/vnd.openxmlformats-package.relationships+xml"/>
  <Override PartName="/ppt/notesSlides/_rels/notesSlide63.xml.rels" ContentType="application/vnd.openxmlformats-package.relationships+xml"/>
  <Override PartName="/ppt/notesSlides/_rels/notesSlide128.xml.rels" ContentType="application/vnd.openxmlformats-package.relationships+xml"/>
  <Override PartName="/ppt/notesSlides/_rels/notesSlide132.xml.rels" ContentType="application/vnd.openxmlformats-package.relationships+xml"/>
  <Override PartName="/ppt/notesSlides/_rels/notesSlide144.xml.rels" ContentType="application/vnd.openxmlformats-package.relationships+xml"/>
  <Override PartName="/ppt/notesSlides/_rels/notesSlide151.xml.rels" ContentType="application/vnd.openxmlformats-package.relationships+xml"/>
  <Override PartName="/ppt/notesSlides/_rels/notesSlide196.xml.rels" ContentType="application/vnd.openxmlformats-package.relationships+xml"/>
  <Override PartName="/ppt/notesSlides/_rels/notesSlide181.xml.rels" ContentType="application/vnd.openxmlformats-package.relationships+xml"/>
  <Override PartName="/ppt/notesSlides/_rels/notesSlide177.xml.rels" ContentType="application/vnd.openxmlformats-package.relationships+xml"/>
  <Override PartName="/ppt/notesSlides/_rels/notesSlide225.xml.rels" ContentType="application/vnd.openxmlformats-package.relationships+xml"/>
  <Override PartName="/ppt/notesSlides/_rels/notesSlide135.xml.rels" ContentType="application/vnd.openxmlformats-package.relationships+xml"/>
  <Override PartName="/ppt/notesSlides/_rels/notesSlide204.xml.rels" ContentType="application/vnd.openxmlformats-package.relationships+xml"/>
  <Override PartName="/ppt/notesSlides/_rels/notesSlide30.xml.rels" ContentType="application/vnd.openxmlformats-package.relationships+xml"/>
  <Override PartName="/ppt/notesSlides/_rels/notesSlide188.xml.rels" ContentType="application/vnd.openxmlformats-package.relationships+xml"/>
  <Override PartName="/ppt/notesSlides/_rels/notesSlide197.xml.rels" ContentType="application/vnd.openxmlformats-package.relationships+xml"/>
  <Override PartName="/ppt/notesSlides/_rels/notesSlide60.xml.rels" ContentType="application/vnd.openxmlformats-package.relationships+xml"/>
  <Override PartName="/ppt/notesSlides/_rels/notesSlide183.xml.rels" ContentType="application/vnd.openxmlformats-package.relationships+xml"/>
  <Override PartName="/ppt/notesSlides/_rels/notesSlide179.xml.rels" ContentType="application/vnd.openxmlformats-package.relationships+xml"/>
  <Override PartName="/ppt/notesSlides/_rels/notesSlide220.xml.rels" ContentType="application/vnd.openxmlformats-package.relationships+xml"/>
  <Override PartName="/ppt/notesSlides/_rels/notesSlide190.xml.rels" ContentType="application/vnd.openxmlformats-package.relationships+xml"/>
  <Override PartName="/ppt/notesSlides/_rels/notesSlide205.xml.rels" ContentType="application/vnd.openxmlformats-package.relationships+xml"/>
  <Override PartName="/ppt/notesSlides/_rels/notesSlide195.xml.rels" ContentType="application/vnd.openxmlformats-package.relationships+xml"/>
  <Override PartName="/ppt/notesSlides/_rels/notesSlide224.xml.rels" ContentType="application/vnd.openxmlformats-package.relationships+xml"/>
  <Override PartName="/ppt/notesSlides/_rels/notesSlide112.xml.rels" ContentType="application/vnd.openxmlformats-package.relationships+xml"/>
  <Override PartName="/ppt/notesSlides/_rels/notesSlide7.xml.rels" ContentType="application/vnd.openxmlformats-package.relationships+xml"/>
  <Override PartName="/ppt/notesSlides/_rels/notesSlide99.xml.rels" ContentType="application/vnd.openxmlformats-package.relationships+xml"/>
  <Override PartName="/ppt/notesSlides/_rels/notesSlide213.xml.rels" ContentType="application/vnd.openxmlformats-package.relationships+xml"/>
  <Override PartName="/ppt/notesSlides/_rels/notesSlide219.xml.rels" ContentType="application/vnd.openxmlformats-package.relationships+xml"/>
  <Override PartName="/ppt/notesSlides/_rels/notesSlide133.xml.rels" ContentType="application/vnd.openxmlformats-package.relationships+xml"/>
  <Override PartName="/ppt/notesSlides/_rels/notesSlide152.xml.rels" ContentType="application/vnd.openxmlformats-package.relationships+xml"/>
  <Override PartName="/ppt/notesSlides/_rels/notesSlide167.xml.rels" ContentType="application/vnd.openxmlformats-package.relationships+xml"/>
  <Override PartName="/ppt/notesSlides/_rels/notesSlide214.xml.rels" ContentType="application/vnd.openxmlformats-package.relationships+xml"/>
  <Override PartName="/ppt/notesSlides/_rels/notesSlide40.xml.rels" ContentType="application/vnd.openxmlformats-package.relationships+xml"/>
  <Override PartName="/ppt/notesSlides/_rels/notesSlide193.xml.rels" ContentType="application/vnd.openxmlformats-package.relationships+xml"/>
  <Override PartName="/ppt/notesSlides/_rels/notesSlide140.xml.rels" ContentType="application/vnd.openxmlformats-package.relationships+xml"/>
  <Override PartName="/ppt/notesSlides/_rels/notesSlide178.xml.rels" ContentType="application/vnd.openxmlformats-package.relationships+xml"/>
  <Override PartName="/ppt/notesSlides/_rels/notesSlide1.xml.rels" ContentType="application/vnd.openxmlformats-package.relationships+xml"/>
  <Override PartName="/ppt/notesSlides/_rels/notesSlide46.xml.rels" ContentType="application/vnd.openxmlformats-package.relationships+xml"/>
  <Override PartName="/ppt/notesSlides/_rels/notesSlide134.xml.rels" ContentType="application/vnd.openxmlformats-package.relationships+xml"/>
  <Override PartName="/ppt/notesSlides/_rels/notesSlide83.xml.rels" ContentType="application/vnd.openxmlformats-package.relationships+xml"/>
  <Override PartName="/ppt/notesSlides/_rels/notesSlide52.xml.rels" ContentType="application/vnd.openxmlformats-package.relationships+xml"/>
  <Override PartName="/ppt/notesSlides/_rels/notesSlide172.xml.rels" ContentType="application/vnd.openxmlformats-package.relationships+xml"/>
  <Override PartName="/ppt/notesSlides/_rels/notesSlide84.xml.rels" ContentType="application/vnd.openxmlformats-package.relationships+xml"/>
  <Override PartName="/ppt/notesSlides/_rels/notesSlide15.xml.rels" ContentType="application/vnd.openxmlformats-package.relationships+xml"/>
  <Override PartName="/ppt/notesSlides/_rels/notesSlide71.xml.rels" ContentType="application/vnd.openxmlformats-package.relationships+xml"/>
  <Override PartName="/ppt/notesSlides/_rels/notesSlide109.xml.rels" ContentType="application/vnd.openxmlformats-package.relationships+xml"/>
  <Override PartName="/ppt/notesSlides/_rels/notesSlide136.xml.rels" ContentType="application/vnd.openxmlformats-package.relationships+xml"/>
  <Override PartName="/ppt/notesSlides/_rels/notesSlide2.xml.rels" ContentType="application/vnd.openxmlformats-package.relationships+xml"/>
  <Override PartName="/ppt/notesSlides/_rels/notesSlide108.xml.rels" ContentType="application/vnd.openxmlformats-package.relationships+xml"/>
  <Override PartName="/ppt/notesSlides/_rels/notesSlide20.xml.rels" ContentType="application/vnd.openxmlformats-package.relationships+xml"/>
  <Override PartName="/ppt/notesSlides/_rels/notesSlide137.xml.rels" ContentType="application/vnd.openxmlformats-package.relationships+xml"/>
  <Override PartName="/ppt/notesSlides/_rels/notesSlide146.xml.rels" ContentType="application/vnd.openxmlformats-package.relationships+xml"/>
  <Override PartName="/ppt/notesSlides/_rels/notesSlide131.xml.rels" ContentType="application/vnd.openxmlformats-package.relationships+xml"/>
  <Override PartName="/ppt/notesSlides/_rels/notesSlide95.xml.rels" ContentType="application/vnd.openxmlformats-package.relationships+xml"/>
  <Override PartName="/ppt/notesSlides/_rels/notesSlide157.xml.rels" ContentType="application/vnd.openxmlformats-package.relationships+xml"/>
  <Override PartName="/ppt/notesSlides/_rels/notesSlide164.xml.rels" ContentType="application/vnd.openxmlformats-package.relationships+xml"/>
  <Override PartName="/ppt/notesSlides/_rels/notesSlide16.xml.rels" ContentType="application/vnd.openxmlformats-package.relationships+xml"/>
  <Override PartName="/ppt/notesSlides/_rels/notesSlide173.xml.rels" ContentType="application/vnd.openxmlformats-package.relationships+xml"/>
  <Override PartName="/ppt/notesSlides/_rels/notesSlide85.xml.rels" ContentType="application/vnd.openxmlformats-package.relationships+xml"/>
  <Override PartName="/ppt/notesSlides/_rels/notesSlide33.xml.rels" ContentType="application/vnd.openxmlformats-package.relationships+xml"/>
  <Override PartName="/ppt/notesSlides/_rels/notesSlide58.xml.rels" ContentType="application/vnd.openxmlformats-package.relationships+xml"/>
  <Override PartName="/ppt/notesSlides/_rels/notesSlide203.xml.rels" ContentType="application/vnd.openxmlformats-package.relationships+xml"/>
  <Override PartName="/ppt/notesSlides/_rels/notesSlide28.xml.rels" ContentType="application/vnd.openxmlformats-package.relationships+xml"/>
  <Override PartName="/ppt/notesSlides/_rels/notesSlide107.xml.rels" ContentType="application/vnd.openxmlformats-package.relationships+xml"/>
  <Override PartName="/ppt/notesSlides/_rels/notesSlide45.xml.rels" ContentType="application/vnd.openxmlformats-package.relationships+xml"/>
  <Override PartName="/ppt/notesSlides/_rels/notesSlide29.xml.rels" ContentType="application/vnd.openxmlformats-package.relationships+xml"/>
  <Override PartName="/ppt/notesSlides/_rels/notesSlide126.xml.rels" ContentType="application/vnd.openxmlformats-package.relationships+xml"/>
  <Override PartName="/ppt/notesSlides/_rels/notesSlide101.xml.rels" ContentType="application/vnd.openxmlformats-package.relationships+xml"/>
  <Override PartName="/ppt/notesSlides/_rels/notesSlide88.xml.rels" ContentType="application/vnd.openxmlformats-package.relationships+xml"/>
  <Override PartName="/ppt/notesSlides/_rels/notesSlide80.xml.rels" ContentType="application/vnd.openxmlformats-package.relationships+xml"/>
  <Override PartName="/ppt/notesSlides/_rels/notesSlide76.xml.rels" ContentType="application/vnd.openxmlformats-package.relationships+xml"/>
  <Override PartName="/ppt/notesSlides/_rels/notesSlide138.xml.rels" ContentType="application/vnd.openxmlformats-package.relationships+xml"/>
  <Override PartName="/ppt/notesSlides/_rels/notesSlide154.xml.rels" ContentType="application/vnd.openxmlformats-package.relationships+xml"/>
  <Override PartName="/ppt/notesSlides/_rels/notesSlide147.xml.rels" ContentType="application/vnd.openxmlformats-package.relationships+xml"/>
  <Override PartName="/ppt/notesSlides/_rels/notesSlide61.xml.rels" ContentType="application/vnd.openxmlformats-package.relationships+xml"/>
  <Override PartName="/ppt/notesSlides/_rels/notesSlide123.xml.rels" ContentType="application/vnd.openxmlformats-package.relationships+xml"/>
  <Override PartName="/ppt/notesSlides/_rels/notesSlide39.xml.rels" ContentType="application/vnd.openxmlformats-package.relationships+xml"/>
  <Override PartName="/ppt/notesSlides/_rels/notesSlide86.xml.rels" ContentType="application/vnd.openxmlformats-package.relationships+xml"/>
  <Override PartName="/ppt/notesSlides/_rels/notesSlide90.xml.rels" ContentType="application/vnd.openxmlformats-package.relationships+xml"/>
  <Override PartName="/ppt/notesSlides/_rels/notesSlide41.xml.rels" ContentType="application/vnd.openxmlformats-package.relationships+xml"/>
  <Override PartName="/ppt/notesSlides/_rels/notesSlide22.xml.rels" ContentType="application/vnd.openxmlformats-package.relationships+xml"/>
  <Override PartName="/ppt/notesSlides/_rels/notesSlide159.xml.rels" ContentType="application/vnd.openxmlformats-package.relationships+xml"/>
  <Override PartName="/ppt/notesSlides/_rels/notesSlide162.xml.rels" ContentType="application/vnd.openxmlformats-package.relationships+xml"/>
  <Override PartName="/ppt/notesSlides/_rels/notesSlide156.xml.rels" ContentType="application/vnd.openxmlformats-package.relationships+xml"/>
  <Override PartName="/ppt/notesSlides/_rels/notesSlide103.xml.rels" ContentType="application/vnd.openxmlformats-package.relationships+xml"/>
  <Override PartName="/ppt/notesSlides/_rels/notesSlide165.xml.rels" ContentType="application/vnd.openxmlformats-package.relationships+xml"/>
  <Override PartName="/ppt/notesSlides/_rels/notesSlide150.xml.rels" ContentType="application/vnd.openxmlformats-package.relationships+xml"/>
  <Override PartName="/ppt/notesSlides/_rels/notesSlide199.xml.rels" ContentType="application/vnd.openxmlformats-package.relationships+xml"/>
  <Override PartName="/ppt/notesSlides/_rels/notesSlide143.xml.rels" ContentType="application/vnd.openxmlformats-package.relationships+xml"/>
  <Override PartName="/ppt/notesSlides/_rels/notesSlide81.xml.rels" ContentType="application/vnd.openxmlformats-package.relationships+xml"/>
  <Override PartName="/ppt/notesSlides/_rels/notesSlide176.xml.rels" ContentType="application/vnd.openxmlformats-package.relationships+xml"/>
  <Override PartName="/ppt/notesSlides/_rels/notesSlide185.xml.rels" ContentType="application/vnd.openxmlformats-package.relationships+xml"/>
  <Override PartName="/ppt/notesSlides/_rels/notesSlide206.xml.rels" ContentType="application/vnd.openxmlformats-package.relationships+xml"/>
  <Override PartName="/ppt/notesSlides/_rels/notesSlide169.xml.rels" ContentType="application/vnd.openxmlformats-package.relationships+xml"/>
  <Override PartName="/ppt/notesSlides/notesSlide143.xml" ContentType="application/vnd.openxmlformats-officedocument.presentationml.notesSlide+xml"/>
  <Override PartName="/ppt/notesSlides/notesSlide44.xml" ContentType="application/vnd.openxmlformats-officedocument.presentationml.notesSlide+xml"/>
  <Override PartName="/ppt/notesSlides/notesSlide68.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90.xml" ContentType="application/vnd.openxmlformats-officedocument.presentationml.notesSlide+xml"/>
  <Override PartName="/ppt/notesSlides/notesSlide148.xml" ContentType="application/vnd.openxmlformats-officedocument.presentationml.notesSlide+xml"/>
  <Override PartName="/ppt/notesSlides/notesSlide144.xml" ContentType="application/vnd.openxmlformats-officedocument.presentationml.notesSlide+xml"/>
  <Override PartName="/ppt/notesSlides/notesSlide141.xml" ContentType="application/vnd.openxmlformats-officedocument.presentationml.notesSlide+xml"/>
  <Override PartName="/ppt/notesSlides/notesSlide42.xml" ContentType="application/vnd.openxmlformats-officedocument.presentationml.notesSlide+xml"/>
  <Override PartName="/ppt/notesSlides/notesSlide147.xml" ContentType="application/vnd.openxmlformats-officedocument.presentationml.notesSlide+xml"/>
  <Override PartName="/ppt/notesSlides/notesSlide150.xml" ContentType="application/vnd.openxmlformats-officedocument.presentationml.notesSlide+xml"/>
  <Override PartName="/ppt/notesSlides/notesSlide152.xml" ContentType="application/vnd.openxmlformats-officedocument.presentationml.notesSlide+xml"/>
  <Override PartName="/ppt/notesSlides/notesSlide214.xml" ContentType="application/vnd.openxmlformats-officedocument.presentationml.notesSlide+xml"/>
  <Override PartName="/ppt/notesSlides/notesSlide154.xml" ContentType="application/vnd.openxmlformats-officedocument.presentationml.notesSlide+xml"/>
  <Override PartName="/ppt/notesSlides/notesSlide151.xml" ContentType="application/vnd.openxmlformats-officedocument.presentationml.notesSlide+xml"/>
  <Override PartName="/ppt/notesSlides/notesSlide195.xml" ContentType="application/vnd.openxmlformats-officedocument.presentationml.notesSlide+xml"/>
  <Override PartName="/ppt/notesSlides/notesSlide224.xml" ContentType="application/vnd.openxmlformats-officedocument.presentationml.notesSlide+xml"/>
  <Override PartName="/ppt/notesSlides/notesSlide218.xml" ContentType="application/vnd.openxmlformats-officedocument.presentationml.notesSlide+xml"/>
  <Override PartName="/ppt/notesSlides/notesSlide185.xml" ContentType="application/vnd.openxmlformats-officedocument.presentationml.notesSlide+xml"/>
  <Override PartName="/ppt/notesSlides/notesSlide117.xml" ContentType="application/vnd.openxmlformats-officedocument.presentationml.notesSlide+xml"/>
  <Override PartName="/ppt/notesSlides/notesSlide93.xml" ContentType="application/vnd.openxmlformats-officedocument.presentationml.notesSlide+xml"/>
  <Override PartName="/ppt/notesSlides/notesSlide128.xml" ContentType="application/vnd.openxmlformats-officedocument.presentationml.notesSlide+xml"/>
  <Override PartName="/ppt/notesSlides/notesSlide196.xml" ContentType="application/vnd.openxmlformats-officedocument.presentationml.notesSlide+xml"/>
  <Override PartName="/ppt/notesSlides/notesSlide225.xml" ContentType="application/vnd.openxmlformats-officedocument.presentationml.notesSlide+xml"/>
  <Override PartName="/ppt/notesSlides/notesSlide221.xml" ContentType="application/vnd.openxmlformats-officedocument.presentationml.notesSlide+xml"/>
  <Override PartName="/ppt/notesSlides/notesSlide165.xml" ContentType="application/vnd.openxmlformats-officedocument.presentationml.notesSlide+xml"/>
  <Override PartName="/ppt/notesSlides/notesSlide197.xml" ContentType="application/vnd.openxmlformats-officedocument.presentationml.notesSlide+xml"/>
  <Override PartName="/ppt/notesSlides/notesSlide157.xml" ContentType="application/vnd.openxmlformats-officedocument.presentationml.notesSlide+xml"/>
  <Override PartName="/ppt/notesSlides/notesSlide178.xml" ContentType="application/vnd.openxmlformats-officedocument.presentationml.notesSlide+xml"/>
  <Override PartName="/ppt/notesSlides/notesSlide206.xml" ContentType="application/vnd.openxmlformats-officedocument.presentationml.notesSlide+xml"/>
  <Override PartName="/ppt/notesSlides/notesSlide162.xml" ContentType="application/vnd.openxmlformats-officedocument.presentationml.notesSlide+xml"/>
  <Override PartName="/ppt/notesSlides/notesSlide205.xml" ContentType="application/vnd.openxmlformats-officedocument.presentationml.notesSlide+xml"/>
  <Override PartName="/ppt/notesSlides/notesSlide219.xml" ContentType="application/vnd.openxmlformats-officedocument.presentationml.notesSlide+xml"/>
  <Override PartName="/ppt/notesSlides/notesSlide132.xml" ContentType="application/vnd.openxmlformats-officedocument.presentationml.notesSlide+xml"/>
  <Override PartName="/ppt/notesSlides/notesSlide169.xml" ContentType="application/vnd.openxmlformats-officedocument.presentationml.notesSlide+xml"/>
  <Override PartName="/ppt/notesSlides/notesSlide167.xml" ContentType="application/vnd.openxmlformats-officedocument.presentationml.notesSlide+xml"/>
  <Override PartName="/ppt/notesSlides/notesSlide51.xml" ContentType="application/vnd.openxmlformats-officedocument.presentationml.notesSlide+xml"/>
  <Override PartName="/ppt/notesSlides/notesSlide156.xml" ContentType="application/vnd.openxmlformats-officedocument.presentationml.notesSlide+xml"/>
  <Override PartName="/ppt/notesSlides/notesSlide155.xml" ContentType="application/vnd.openxmlformats-officedocument.presentationml.notesSlide+xml"/>
  <Override PartName="/ppt/notesSlides/notesSlide15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140.xml" ContentType="application/vnd.openxmlformats-officedocument.presentationml.notesSlide+xml"/>
  <Override PartName="/ppt/notesSlides/notesSlide125.xml" ContentType="application/vnd.openxmlformats-officedocument.presentationml.notesSlide+xml"/>
  <Override PartName="/ppt/notesSlides/notesSlide193.xml" ContentType="application/vnd.openxmlformats-officedocument.presentationml.notesSlide+xml"/>
  <Override PartName="/ppt/notesSlides/notesSlide90.xml" ContentType="application/vnd.openxmlformats-officedocument.presentationml.notesSlide+xml"/>
  <Override PartName="/ppt/notesSlides/notesSlide112.xml" ContentType="application/vnd.openxmlformats-officedocument.presentationml.notesSlide+xml"/>
  <Override PartName="/ppt/notesSlides/notesSlide138.xml" ContentType="application/vnd.openxmlformats-officedocument.presentationml.notesSlide+xml"/>
  <Override PartName="/ppt/notesSlides/notesSlide88.xml" ContentType="application/vnd.openxmlformats-officedocument.presentationml.notesSlide+xml"/>
  <Override PartName="/ppt/notesSlides/notesSlide107.xml" ContentType="application/vnd.openxmlformats-officedocument.presentationml.notesSlide+xml"/>
  <Override PartName="/ppt/notesSlides/notesSlide60.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33.xml" ContentType="application/vnd.openxmlformats-officedocument.presentationml.notesSlide+xml"/>
  <Override PartName="/ppt/notesSlides/notesSlide118.xml" ContentType="application/vnd.openxmlformats-officedocument.presentationml.notesSlide+xml"/>
  <Override PartName="/ppt/notesSlides/notesSlide83.xml" ContentType="application/vnd.openxmlformats-officedocument.presentationml.notesSlide+xml"/>
  <Override PartName="/ppt/notesSlides/notesSlide45.xml" ContentType="application/vnd.openxmlformats-officedocument.presentationml.notesSlide+xml"/>
  <Override PartName="/ppt/notesSlides/notesSlide63.xml" ContentType="application/vnd.openxmlformats-officedocument.presentationml.notesSlide+xml"/>
  <Override PartName="/ppt/notesSlides/notesSlide181.xml" ContentType="application/vnd.openxmlformats-officedocument.presentationml.notesSlide+xml"/>
  <Override PartName="/ppt/notesSlides/notesSlide113.xml" ContentType="application/vnd.openxmlformats-officedocument.presentationml.notesSlide+xml"/>
  <Override PartName="/ppt/notesSlides/notesSlide46.xml" ContentType="application/vnd.openxmlformats-officedocument.presentationml.notesSlide+xml"/>
  <Override PartName="/ppt/notesSlides/notesSlide95.xml" ContentType="application/vnd.openxmlformats-officedocument.presentationml.notesSlide+xml"/>
  <Override PartName="/ppt/notesSlides/notesSlide216.xml" ContentType="application/vnd.openxmlformats-officedocument.presentationml.notesSlide+xml"/>
  <Override PartName="/ppt/notesSlides/notesSlide21.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8.xml" ContentType="application/vnd.openxmlformats-officedocument.presentationml.notesSlide+xml"/>
  <Override PartName="/ppt/notesSlides/notesSlide134.xml" ContentType="application/vnd.openxmlformats-officedocument.presentationml.notesSlide+xml"/>
  <Override PartName="/ppt/notesSlides/notesSlide119.xml" ContentType="application/vnd.openxmlformats-officedocument.presentationml.notesSlide+xml"/>
  <Override PartName="/ppt/notesSlides/notesSlide84.xml" ContentType="application/vnd.openxmlformats-officedocument.presentationml.notesSlide+xml"/>
  <Override PartName="/ppt/notesSlides/notesSlide103.xml" ContentType="application/vnd.openxmlformats-officedocument.presentationml.notesSlide+xml"/>
  <Override PartName="/ppt/notesSlides/notesSlide52.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33.xml" ContentType="application/vnd.openxmlformats-officedocument.presentationml.notesSlide+xml"/>
  <Override PartName="/ppt/notesSlides/notesSlide22.xml" ContentType="application/vnd.openxmlformats-officedocument.presentationml.notesSlide+xml"/>
  <Override PartName="/ppt/notesSlides/notesSlide29.xml" ContentType="application/vnd.openxmlformats-officedocument.presentationml.notesSlide+xml"/>
  <Override PartName="/ppt/notesSlides/notesSlide101.xml" ContentType="application/vnd.openxmlformats-officedocument.presentationml.notesSlide+xml"/>
  <Override PartName="/ppt/notesSlides/notesSlide28.xml" ContentType="application/vnd.openxmlformats-officedocument.presentationml.notesSlide+xml"/>
  <Override PartName="/ppt/notesSlides/notesSlide220.xml" ContentType="application/vnd.openxmlformats-officedocument.presentationml.notesSlide+xml"/>
  <Override PartName="/ppt/notesSlides/notesSlide91.xml" ContentType="application/vnd.openxmlformats-officedocument.presentationml.notesSlide+xml"/>
  <Override PartName="/ppt/notesSlides/notesSlide194.xml" ContentType="application/vnd.openxmlformats-officedocument.presentationml.notesSlide+xml"/>
  <Override PartName="/ppt/notesSlides/notesSlide126.xml" ContentType="application/vnd.openxmlformats-officedocument.presentationml.notesSlide+xml"/>
  <Override PartName="/ppt/notesSlides/notesSlide179.xml" ContentType="application/vnd.openxmlformats-officedocument.presentationml.notesSlide+xml"/>
  <Override PartName="/ppt/notesSlides/notesSlide76.xml" ContentType="application/vnd.openxmlformats-officedocument.presentationml.notesSlide+xml"/>
  <Override PartName="/ppt/notesSlides/notesSlide183.xml" ContentType="application/vnd.openxmlformats-officedocument.presentationml.notesSlide+xml"/>
  <Override PartName="/ppt/notesSlides/notesSlide80.xml" ContentType="application/vnd.openxmlformats-officedocument.presentationml.notesSlide+xml"/>
  <Override PartName="/ppt/notesSlides/notesSlide131.xml" ContentType="application/vnd.openxmlformats-officedocument.presentationml.notesSlide+xml"/>
  <Override PartName="/ppt/notesSlides/notesSlide58.xml" ContentType="application/vnd.openxmlformats-officedocument.presentationml.notesSlide+xml"/>
  <Override PartName="/ppt/notesSlides/notesSlide184.xml" ContentType="application/vnd.openxmlformats-officedocument.presentationml.notesSlide+xml"/>
  <Override PartName="/ppt/notesSlides/notesSlide81.xml" ContentType="application/vnd.openxmlformats-officedocument.presentationml.notesSlide+xml"/>
  <Override PartName="/ppt/notesSlides/notesSlide39.xml" ContentType="application/vnd.openxmlformats-officedocument.presentationml.notesSlide+xml"/>
  <Override PartName="/ppt/notesSlides/notesSlide100.xml" ContentType="application/vnd.openxmlformats-officedocument.presentationml.notesSlide+xml"/>
  <Override PartName="/ppt/notesSlides/notesSlide135.xml" ContentType="application/vnd.openxmlformats-officedocument.presentationml.notesSlide+xml"/>
  <Override PartName="/ppt/notesSlides/notesSlide188.xml" ContentType="application/vnd.openxmlformats-officedocument.presentationml.notesSlide+xml"/>
  <Override PartName="/ppt/notesSlides/notesSlide85.xml" ContentType="application/vnd.openxmlformats-officedocument.presentationml.notesSlide+xml"/>
  <Override PartName="/ppt/notesSlides/notesSlide172.xml" ContentType="application/vnd.openxmlformats-officedocument.presentationml.notesSlide+xml"/>
  <Override PartName="/ppt/notesSlides/notesSlide104.xml" ContentType="application/vnd.openxmlformats-officedocument.presentationml.notesSlide+xml"/>
  <Override PartName="/ppt/notesSlides/notesSlide136.xml" ContentType="application/vnd.openxmlformats-officedocument.presentationml.notesSlide+xml"/>
  <Override PartName="/ppt/notesSlides/notesSlide86.xml" ContentType="application/vnd.openxmlformats-officedocument.presentationml.notesSlide+xml"/>
  <Override PartName="/ppt/notesSlides/notesSlide137.xml" ContentType="application/vnd.openxmlformats-officedocument.presentationml.notesSlide+xml"/>
  <Override PartName="/ppt/notesSlides/notesSlide87.xml" ContentType="application/vnd.openxmlformats-officedocument.presentationml.notesSlide+xml"/>
  <Override PartName="/ppt/notesSlides/notesSlide71.xml" ContentType="application/vnd.openxmlformats-officedocument.presentationml.notesSlide+xml"/>
  <Override PartName="/ppt/notesSlides/notesSlide106.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89.xml" ContentType="application/vnd.openxmlformats-officedocument.presentationml.notesSlide+xml"/>
  <Override PartName="/ppt/notesSlides/notesSlide173.xml" ContentType="application/vnd.openxmlformats-officedocument.presentationml.notesSlide+xml"/>
  <Override PartName="/ppt/notesSlides/notesSlide176.xml" ContentType="application/vnd.openxmlformats-officedocument.presentationml.notesSlide+xml"/>
  <Override PartName="/ppt/notesSlides/notesSlide108.xml" ContentType="application/vnd.openxmlformats-officedocument.presentationml.notesSlide+xml"/>
  <Override PartName="/ppt/notesSlides/notesSlide146.xml" ContentType="application/vnd.openxmlformats-officedocument.presentationml.notesSlide+xml"/>
  <Override PartName="/ppt/notesSlides/notesSlide199.xml" ContentType="application/vnd.openxmlformats-officedocument.presentationml.notesSlide+xml"/>
  <Override PartName="/ppt/notesSlides/notesSlide96.xml" ContentType="application/vnd.openxmlformats-officedocument.presentationml.notesSlide+xml"/>
  <Override PartName="/ppt/notesSlides/notesSlide149.xml" ContentType="application/vnd.openxmlformats-officedocument.presentationml.notesSlide+xml"/>
  <Override PartName="/ppt/notesSlides/notesSlide30.xml" ContentType="application/vnd.openxmlformats-officedocument.presentationml.notesSlide+xml"/>
  <Override PartName="/ppt/notesSlides/notesSlide204.xml" ContentType="application/vnd.openxmlformats-officedocument.presentationml.notesSlide+xml"/>
  <Override PartName="/ppt/notesSlides/notesSlide99.xml" ContentType="application/vnd.openxmlformats-officedocument.presentationml.notesSlide+xml"/>
  <Override PartName="/ppt/notesSlides/notesSlide98.xml" ContentType="application/vnd.openxmlformats-officedocument.presentationml.notesSlide+xml"/>
  <Override PartName="/ppt/notesSlides/notesSlide203.xml" ContentType="application/vnd.openxmlformats-officedocument.presentationml.notesSlide+xml"/>
  <Override PartName="/ppt/notesSlides/notesSlide177.xml" ContentType="application/vnd.openxmlformats-officedocument.presentationml.notesSlide+xml"/>
  <Override PartName="/ppt/notesSlides/notesSlide109.xml" ContentType="application/vnd.openxmlformats-officedocument.presentationml.notesSlide+xml"/>
  <Override PartName="/ppt/notesSlides/notesSlide164.xml" ContentType="application/vnd.openxmlformats-officedocument.presentationml.notesSlide+xml"/>
  <Override PartName="/ppt/notesSlides/notesSlide61.xml" ContentType="application/vnd.openxmlformats-officedocument.presentationml.notesSlide+xml"/>
  <Override PartName="/ppt/notesSlides/notesSlide111.xml" ContentType="application/vnd.openxmlformats-officedocument.presentationml.notesSlide+xml"/>
  <Override PartName="/ppt/_rels/presentation.xml.rels" ContentType="application/vnd.openxmlformats-package.relationships+xml"/>
  <Override PartName="/ppt/media/image256.png" ContentType="image/png"/>
  <Override PartName="/ppt/media/image393.png" ContentType="image/png"/>
  <Override PartName="/ppt/media/image431.png" ContentType="image/png"/>
  <Override PartName="/ppt/media/image255.png" ContentType="image/png"/>
  <Override PartName="/ppt/media/image392.png" ContentType="image/png"/>
  <Override PartName="/ppt/media/image430.png" ContentType="image/png"/>
  <Override PartName="/ppt/media/image253.png" ContentType="image/png"/>
  <Override PartName="/ppt/media/image390.png" ContentType="image/png"/>
  <Override PartName="/ppt/media/image419.png" ContentType="image/png"/>
  <Override PartName="/ppt/media/image252.png" ContentType="image/png"/>
  <Override PartName="/ppt/media/image418.png" ContentType="image/png"/>
  <Override PartName="/ppt/media/image251.png" ContentType="image/png"/>
  <Override PartName="/ppt/media/image417.png" ContentType="image/png"/>
  <Override PartName="/ppt/media/image250.png" ContentType="image/png"/>
  <Override PartName="/ppt/media/image416.png" ContentType="image/png"/>
  <Override PartName="/ppt/media/image248.png" ContentType="image/png"/>
  <Override PartName="/ppt/media/image120.png" ContentType="image/png"/>
  <Override PartName="/ppt/media/image385.png" ContentType="image/png"/>
  <Override PartName="/ppt/media/image423.png" ContentType="image/png"/>
  <Override PartName="/ppt/media/image246.png" ContentType="image/png"/>
  <Override PartName="/ppt/media/image383.png" ContentType="image/png"/>
  <Override PartName="/ppt/media/image421.png" ContentType="image/png"/>
  <Override PartName="/ppt/media/image245.png" ContentType="image/png"/>
  <Override PartName="/ppt/media/image382.png" ContentType="image/png"/>
  <Override PartName="/ppt/media/image420.png" ContentType="image/png"/>
  <Override PartName="/ppt/media/image244.png" ContentType="image/png"/>
  <Override PartName="/ppt/media/image381.png" ContentType="image/png"/>
  <Override PartName="/ppt/media/image243.png" ContentType="image/png"/>
  <Override PartName="/ppt/media/image380.png" ContentType="image/png"/>
  <Override PartName="/ppt/media/image409.png" ContentType="image/png"/>
  <Override PartName="/ppt/media/image242.png" ContentType="image/png"/>
  <Override PartName="/ppt/media/image408.png" ContentType="image/png"/>
  <Override PartName="/ppt/media/image240.png" ContentType="image/png"/>
  <Override PartName="/ppt/media/image406.png" ContentType="image/png"/>
  <Override PartName="/ppt/media/image239.png" ContentType="image/png"/>
  <Override PartName="/ppt/media/image111.png" ContentType="image/png"/>
  <Override PartName="/ppt/media/image238.png" ContentType="image/png"/>
  <Override PartName="/ppt/media/image110.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233.jpeg" ContentType="image/jpeg"/>
  <Override PartName="/ppt/media/image254.png" ContentType="image/png"/>
  <Override PartName="/ppt/media/image391.png" ContentType="image/png"/>
  <Override PartName="/ppt/media/image232.jpeg" ContentType="image/jpeg"/>
  <Override PartName="/ppt/media/image231.png" ContentType="image/png"/>
  <Override PartName="/ppt/media/image230.png" ContentType="image/png"/>
  <Override PartName="/ppt/media/image228.png" ContentType="image/png"/>
  <Override PartName="/ppt/media/image100.png" ContentType="image/png"/>
  <Override PartName="/ppt/media/image226.png" ContentType="image/png"/>
  <Override PartName="/ppt/media/image225.png" ContentType="image/png"/>
  <Override PartName="/ppt/media/image223.png" ContentType="image/png"/>
  <Override PartName="/ppt/media/image269.jpeg" ContentType="image/jpeg"/>
  <Override PartName="/ppt/media/image222.png" ContentType="image/png"/>
  <Override PartName="/ppt/media/image249.png" ContentType="image/png"/>
  <Override PartName="/ppt/media/image121.png" ContentType="image/png"/>
  <Override PartName="/ppt/media/image386.png" ContentType="image/png"/>
  <Override PartName="/ppt/media/image424.png" ContentType="image/png"/>
  <Override PartName="/ppt/media/image219.jpeg" ContentType="image/jpeg"/>
  <Override PartName="/ppt/media/image40.png" ContentType="image/png"/>
  <Override PartName="/ppt/media/image218.png" ContentType="image/png"/>
  <Override PartName="/ppt/media/image229.png" ContentType="image/png"/>
  <Override PartName="/ppt/media/image101.png" ContentType="image/png"/>
  <Override PartName="/ppt/media/image217.jpeg" ContentType="image/jpeg"/>
  <Override PartName="/ppt/media/image20.png" ContentType="image/png"/>
  <Override PartName="/ppt/media/image216.jpeg" ContentType="image/jpeg"/>
  <Override PartName="/ppt/media/image10.png" ContentType="image/png"/>
  <Override PartName="/ppt/media/image215.gif" ContentType="image/gif"/>
  <Override PartName="/ppt/media/image124.png" ContentType="image/png"/>
  <Override PartName="/ppt/media/image389.png" ContentType="image/png"/>
  <Override PartName="/ppt/media/image427.png" ContentType="image/png"/>
  <Override PartName="/ppt/media/image214.png" ContentType="image/png"/>
  <Override PartName="/ppt/media/image247.png" ContentType="image/png"/>
  <Override PartName="/ppt/media/image384.png" ContentType="image/png"/>
  <Override PartName="/ppt/media/image422.png" ContentType="image/png"/>
  <Override PartName="/ppt/media/image212.jpeg" ContentType="image/jpeg"/>
  <Override PartName="/ppt/media/image211.png" ContentType="image/png"/>
  <Override PartName="/ppt/media/image227.png" ContentType="image/png"/>
  <Override PartName="/ppt/media/image210.jpeg" ContentType="image/jpeg"/>
  <Override PartName="/ppt/media/image209.png" ContentType="image/png"/>
  <Override PartName="/ppt/media/image207.png" ContentType="image/png"/>
  <Override PartName="/ppt/media/image206.png" ContentType="image/png"/>
  <Override PartName="/ppt/media/image205.png" ContentType="image/png"/>
  <Override PartName="/ppt/media/image204.png" ContentType="image/png"/>
  <Override PartName="/ppt/media/image203.png" ContentType="image/png"/>
  <Override PartName="/ppt/media/image267.jpeg" ContentType="image/jpeg"/>
  <Override PartName="/ppt/media/image200.png" ContentType="image/png"/>
  <Override PartName="/ppt/media/image199.png" ContentType="image/png"/>
  <Override PartName="/ppt/media/image189.png" ContentType="image/png"/>
  <Override PartName="/ppt/media/image188.jpeg" ContentType="image/jpeg"/>
  <Override PartName="/ppt/media/image241.png" ContentType="image/png"/>
  <Override PartName="/ppt/media/image407.png" ContentType="image/png"/>
  <Override PartName="/ppt/media/image187.png" ContentType="image/png"/>
  <Override PartName="/ppt/media/image179.png" ContentType="image/png"/>
  <Override PartName="/ppt/media/image176.png" ContentType="image/png"/>
  <Override PartName="/ppt/media/image178.png" ContentType="image/png"/>
  <Override PartName="/ppt/media/image171.jpeg" ContentType="image/jpeg"/>
  <Override PartName="/ppt/media/image169.png" ContentType="image/png"/>
  <Override PartName="/ppt/media/image168.png" ContentType="image/png"/>
  <Override PartName="/ppt/media/image167.png" ContentType="image/png"/>
  <Override PartName="/ppt/media/image166.png" ContentType="image/png"/>
  <Override PartName="/ppt/media/image165.png" ContentType="image/png"/>
  <Override PartName="/ppt/media/image82.jpeg" ContentType="image/jpeg"/>
  <Override PartName="/ppt/media/image468.png" ContentType="image/png"/>
  <Override PartName="/ppt/media/image164.png" ContentType="image/png"/>
  <Override PartName="/ppt/media/image467.png" ContentType="image/png"/>
  <Override PartName="/ppt/media/image162.png" ContentType="image/png"/>
  <Override PartName="/ppt/media/image328.png" ContentType="image/png"/>
  <Override PartName="/ppt/media/image465.png" ContentType="image/png"/>
  <Override PartName="/ppt/media/image161.png" ContentType="image/png"/>
  <Override PartName="/ppt/media/image327.png" ContentType="image/png"/>
  <Override PartName="/ppt/media/image464.png" ContentType="image/png"/>
  <Override PartName="/ppt/media/image160.png" ContentType="image/png"/>
  <Override PartName="/ppt/media/image326.png" ContentType="image/png"/>
  <Override PartName="/ppt/media/image463.png" ContentType="image/png"/>
  <Override PartName="/ppt/media/image152.png" ContentType="image/png"/>
  <Override PartName="/ppt/media/image318.png" ContentType="image/png"/>
  <Override PartName="/ppt/media/image455.png" ContentType="image/png"/>
  <Override PartName="/ppt/media/image151.png" ContentType="image/png"/>
  <Override PartName="/ppt/media/image279.png" ContentType="image/png"/>
  <Override PartName="/ppt/media/image317.png" ContentType="image/png"/>
  <Override PartName="/ppt/media/image454.png" ContentType="image/png"/>
  <Override PartName="/ppt/media/image150.png" ContentType="image/png"/>
  <Override PartName="/ppt/media/image278.png" ContentType="image/png"/>
  <Override PartName="/ppt/media/image316.png" ContentType="image/png"/>
  <Override PartName="/ppt/media/image453.png" ContentType="image/png"/>
  <Override PartName="/ppt/media/image149.png" ContentType="image/png"/>
  <Override PartName="/ppt/media/image148.png" ContentType="image/png"/>
  <Override PartName="/ppt/media/image202.jpeg" ContentType="image/jpeg"/>
  <Override PartName="/ppt/media/image147.png" ContentType="image/png"/>
  <Override PartName="/ppt/media/image146.png" ContentType="image/png"/>
  <Override PartName="/ppt/media/image449.png" ContentType="image/png"/>
  <Override PartName="/ppt/media/image145.png" ContentType="image/png"/>
  <Override PartName="/ppt/media/image80.jpeg" ContentType="image/jpeg"/>
  <Override PartName="/ppt/media/image448.png" ContentType="image/png"/>
  <Override PartName="/ppt/media/image144.png" ContentType="image/png"/>
  <Override PartName="/ppt/media/image447.png" ContentType="image/png"/>
  <Override PartName="/ppt/media/image143.png" ContentType="image/png"/>
  <Override PartName="/ppt/media/image76.jpeg" ContentType="image/jpeg"/>
  <Override PartName="/ppt/media/image309.png" ContentType="image/png"/>
  <Override PartName="/ppt/media/image446.png" ContentType="image/png"/>
  <Override PartName="/ppt/media/image142.png" ContentType="image/png"/>
  <Override PartName="/ppt/media/image308.png" ContentType="image/png"/>
  <Override PartName="/ppt/media/image445.png" ContentType="image/png"/>
  <Override PartName="/ppt/media/image141.png" ContentType="image/png"/>
  <Override PartName="/ppt/media/image307.png" ContentType="image/png"/>
  <Override PartName="/ppt/media/image444.png" ContentType="image/png"/>
  <Override PartName="/ppt/media/image140.png" ContentType="image/png"/>
  <Override PartName="/ppt/media/image268.png" ContentType="image/png"/>
  <Override PartName="/ppt/media/image306.png" ContentType="image/png"/>
  <Override PartName="/ppt/media/image443.png" ContentType="image/png"/>
  <Override PartName="/ppt/media/image208.jpeg" ContentType="image/jpeg"/>
  <Override PartName="/ppt/media/image139.png" ContentType="image/png"/>
  <Override PartName="/ppt/media/image138.png" ContentType="image/png"/>
  <Override PartName="/ppt/media/image452.jpeg" ContentType="image/jpeg"/>
  <Override PartName="/ppt/media/image201.jpeg" ContentType="image/jpeg"/>
  <Override PartName="/ppt/media/image137.png" ContentType="image/png"/>
  <Override PartName="/ppt/media/image136.png" ContentType="image/png"/>
  <Override PartName="/ppt/media/image439.png" ContentType="image/png"/>
  <Override PartName="/ppt/media/image135.png" ContentType="image/png"/>
  <Override PartName="/ppt/media/image438.png" ContentType="image/png"/>
  <Override PartName="/ppt/media/image134.png" ContentType="image/png"/>
  <Override PartName="/ppt/media/image399.png" ContentType="image/png"/>
  <Override PartName="/ppt/media/image437.png" ContentType="image/png"/>
  <Override PartName="/ppt/media/image133.png" ContentType="image/png"/>
  <Override PartName="/ppt/media/image398.png" ContentType="image/png"/>
  <Override PartName="/ppt/media/image436.png" ContentType="image/png"/>
  <Override PartName="/ppt/media/image132.png" ContentType="image/png"/>
  <Override PartName="/ppt/media/image397.png" ContentType="image/png"/>
  <Override PartName="/ppt/media/image435.png" ContentType="image/png"/>
  <Override PartName="/ppt/media/image131.png" ContentType="image/png"/>
  <Override PartName="/ppt/media/image259.png" ContentType="image/png"/>
  <Override PartName="/ppt/media/image396.png" ContentType="image/png"/>
  <Override PartName="/ppt/media/image434.png" ContentType="image/png"/>
  <Override PartName="/ppt/media/image130.png" ContentType="image/png"/>
  <Override PartName="/ppt/media/image258.png" ContentType="image/png"/>
  <Override PartName="/ppt/media/image395.png" ContentType="image/png"/>
  <Override PartName="/ppt/media/image433.png" ContentType="image/png"/>
  <Override PartName="/ppt/media/image197.png" ContentType="image/png"/>
  <Override PartName="/ppt/media/image129.png" ContentType="image/png"/>
  <Override PartName="/ppt/media/image196.png" ContentType="image/png"/>
  <Override PartName="/ppt/media/image128.png" ContentType="image/png"/>
  <Override PartName="/ppt/media/image221.jpeg" ContentType="image/jpeg"/>
  <Override PartName="/ppt/media/image56.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220.jpeg" ContentType="image/jpeg"/>
  <Override PartName="/ppt/media/image46.png" ContentType="image/png"/>
  <Override PartName="/ppt/media/image372.png" ContentType="image/png"/>
  <Override PartName="/ppt/media/image45.png" ContentType="image/png"/>
  <Override PartName="/ppt/media/image371.png" ContentType="image/png"/>
  <Override PartName="/ppt/media/image44.png" ContentType="image/png"/>
  <Override PartName="/ppt/media/image370.png" ContentType="image/png"/>
  <Override PartName="/ppt/media/image42.png" ContentType="image/png"/>
  <Override PartName="/ppt/media/image41.png" ContentType="image/png"/>
  <Override PartName="/ppt/media/image195.png" ContentType="image/png"/>
  <Override PartName="/ppt/media/image127.png" ContentType="image/png"/>
  <Override PartName="/ppt/media/image153.png" ContentType="image/png"/>
  <Override PartName="/ppt/media/image77.jpeg" ContentType="image/jpeg"/>
  <Override PartName="/ppt/media/image319.png" ContentType="image/png"/>
  <Override PartName="/ppt/media/image456.png" ContentType="image/png"/>
  <Override PartName="/ppt/media/image1.png" ContentType="image/png"/>
  <Override PartName="/ppt/media/image38.png" ContentType="image/png"/>
  <Override PartName="/ppt/media/image364.png" ContentType="image/png"/>
  <Override PartName="/ppt/media/image30.png" ContentType="image/png"/>
  <Override PartName="/ppt/media/image8.png" ContentType="image/png"/>
  <Override PartName="/ppt/media/image192.jpeg" ContentType="image/jpeg"/>
  <Override PartName="/ppt/media/image366.png" ContentType="image/png"/>
  <Override PartName="/ppt/media/image173.png" ContentType="image/png"/>
  <Override PartName="/ppt/media/image339.png" ContentType="image/png"/>
  <Override PartName="/ppt/media/image174.png" ContentType="image/png"/>
  <Override PartName="/ppt/media/image367.png" ContentType="image/png"/>
  <Override PartName="/ppt/media/image106.png" ContentType="image/png"/>
  <Override PartName="/ppt/media/image2.png" ContentType="image/png"/>
  <Override PartName="/ppt/media/image3.png" ContentType="image/png"/>
  <Override PartName="/ppt/media/image376.png" ContentType="image/png"/>
  <Override PartName="/ppt/media/image183.png" ContentType="image/png"/>
  <Override PartName="/ppt/media/image349.png" ContentType="image/png"/>
  <Override PartName="/ppt/media/image4.png" ContentType="image/png"/>
  <Override PartName="/ppt/media/image184.png" ContentType="image/png"/>
  <Override PartName="/ppt/media/image377.png" ContentType="image/png"/>
  <Override PartName="/ppt/media/image193.png" ContentType="image/png"/>
  <Override PartName="/ppt/media/image359.png" ContentType="image/png"/>
  <Override PartName="/ppt/media/image125.png" ContentType="image/png"/>
  <Override PartName="/ppt/media/image428.png" ContentType="image/png"/>
  <Override PartName="/ppt/media/image260.png" ContentType="image/png"/>
  <Override PartName="/ppt/media/image261.png" ContentType="image/png"/>
  <Override PartName="/ppt/media/image263.png" ContentType="image/png"/>
  <Override PartName="/ppt/media/image154.png" ContentType="image/png"/>
  <Override PartName="/ppt/media/image457.png" ContentType="image/png"/>
  <Override PartName="/ppt/media/image155.png" ContentType="image/png"/>
  <Override PartName="/ppt/media/image458.png" ContentType="image/png"/>
  <Override PartName="/ppt/media/image89.png" ContentType="image/png"/>
  <Override PartName="/ppt/media/image156.png" ContentType="image/png"/>
  <Override PartName="/ppt/media/image459.png" ContentType="image/png"/>
  <Override PartName="/ppt/media/image102.png" ContentType="image/png"/>
  <Override PartName="/ppt/media/image103.png" ContentType="image/png"/>
  <Override PartName="/ppt/media/image264.png" ContentType="image/png"/>
  <Override PartName="/ppt/media/image302.png" ContentType="image/png"/>
  <Override PartName="/ppt/media/image104.png" ContentType="image/png"/>
  <Override PartName="/ppt/media/image338.png" ContentType="image/png"/>
  <Override PartName="/ppt/media/image172.png" ContentType="image/png"/>
  <Override PartName="/ppt/media/image265.png" ContentType="image/png"/>
  <Override PartName="/ppt/media/image440.png" ContentType="image/png"/>
  <Override PartName="/ppt/media/image303.png" ContentType="image/png"/>
  <Override PartName="/ppt/media/image99.png" ContentType="image/png"/>
  <Override PartName="/ppt/media/image198.jpeg" ContentType="image/jpeg"/>
  <Override PartName="/ppt/media/image112.png" ContentType="image/png"/>
  <Override PartName="/ppt/media/image270.jpeg" ContentType="image/jpeg"/>
  <Override PartName="/ppt/media/image266.png" ContentType="image/png"/>
  <Override PartName="/ppt/media/image441.png" ContentType="image/png"/>
  <Override PartName="/ppt/media/image304.png" ContentType="image/png"/>
  <Override PartName="/ppt/media/image281.jpeg" ContentType="image/jpeg"/>
  <Override PartName="/ppt/media/image113.png" ContentType="image/png"/>
  <Override PartName="/ppt/media/image347.png" ContentType="image/png"/>
  <Override PartName="/ppt/media/image181.png" ContentType="image/png"/>
  <Override PartName="/ppt/media/image274.png" ContentType="image/png"/>
  <Override PartName="/ppt/media/image312.png" ContentType="image/png"/>
  <Override PartName="/ppt/media/image314.png" ContentType="image/png"/>
  <Override PartName="/ppt/media/image451.png" ContentType="image/png"/>
  <Override PartName="/ppt/media/image276.png" ContentType="image/png"/>
  <Override PartName="/ppt/media/image400.png" ContentType="image/png"/>
  <Override PartName="/ppt/media/image194.png" ContentType="image/png"/>
  <Override PartName="/ppt/media/image337.png" ContentType="image/png"/>
  <Override PartName="/ppt/media/image299.png" ContentType="image/png"/>
  <Override PartName="/ppt/media/image277.png" ContentType="image/png"/>
  <Override PartName="/ppt/media/image315.png" ContentType="image/png"/>
  <Override PartName="/ppt/media/image387.png" ContentType="image/png"/>
  <Override PartName="/ppt/media/image425.png" ContentType="image/png"/>
  <Override PartName="/ppt/media/image122.png" ContentType="image/png"/>
  <Override PartName="/ppt/media/image378.png" ContentType="image/png"/>
  <Override PartName="/ppt/media/image185.png" ContentType="image/png"/>
  <Override PartName="/ppt/media/image180.png" ContentType="image/png"/>
  <Override PartName="/ppt/media/image346.png" ContentType="image/png"/>
  <Override PartName="/ppt/media/image330.jpeg" ContentType="image/jpeg"/>
  <Override PartName="/ppt/media/image190.png" ContentType="image/png"/>
  <Override PartName="/ppt/media/image356.png" ContentType="image/png"/>
  <Override PartName="/ppt/media/image262.png" ContentType="image/png"/>
  <Override PartName="/ppt/media/image300.png" ContentType="image/png"/>
  <Override PartName="/ppt/media/image271.png" ContentType="image/png"/>
  <Override PartName="/ppt/media/image405.png" ContentType="image/png"/>
  <Override PartName="/ppt/media/image280.png" ContentType="image/png"/>
  <Override PartName="/ppt/media/image369.png" ContentType="image/png"/>
  <Override PartName="/ppt/media/image272.png" ContentType="image/png"/>
  <Override PartName="/ppt/media/image310.png" ContentType="image/png"/>
  <Override PartName="/ppt/media/image415.png" ContentType="image/png"/>
  <Override PartName="/ppt/media/image290.png" ContentType="image/png"/>
  <Override PartName="/ppt/media/image305.png" ContentType="image/png"/>
  <Override PartName="/ppt/media/image442.png" ContentType="image/png"/>
  <Override PartName="/ppt/media/image368.png" ContentType="image/png"/>
  <Override PartName="/ppt/media/image175.png" ContentType="image/png"/>
  <Override PartName="/ppt/media/image126.png" ContentType="image/png"/>
  <Override PartName="/ppt/media/image429.png" ContentType="image/png"/>
  <Override PartName="/ppt/media/image289.jpeg" ContentType="image/jpeg"/>
  <Override PartName="/ppt/media/image21.png" ContentType="image/png"/>
  <Override PartName="/ppt/media/image414.png" ContentType="image/png"/>
  <Override PartName="/ppt/media/image353.gif" ContentType="image/gif"/>
  <Override PartName="/ppt/media/image402.png" ContentType="image/png"/>
  <Override PartName="/ppt/media/image348.png" ContentType="image/png"/>
  <Override PartName="/ppt/media/image182.png" ContentType="image/png"/>
  <Override PartName="/ppt/media/image49.png" ContentType="image/png"/>
  <Override PartName="/ppt/media/image375.png" ContentType="image/png"/>
  <Override PartName="/ppt/media/image301.jpeg" ContentType="image/jpeg"/>
  <Override PartName="/ppt/media/image410.png" ContentType="image/png"/>
  <Override PartName="/ppt/media/image59.png" ContentType="image/png"/>
  <Override PartName="/ppt/media/image412.png" ContentType="image/png"/>
  <Override PartName="/ppt/media/image411.png" ContentType="image/png"/>
  <Override PartName="/ppt/media/image379.png" ContentType="image/png"/>
  <Override PartName="/ppt/media/image186.png" ContentType="image/png"/>
  <Override PartName="/ppt/media/image332.png" ContentType="image/png"/>
  <Override PartName="/ppt/media/image294.png" ContentType="image/png"/>
  <Override PartName="/ppt/media/image460.png" ContentType="image/png"/>
  <Override PartName="/ppt/media/image323.png" ContentType="image/png"/>
  <Override PartName="/ppt/media/image358.png" ContentType="image/png"/>
  <Override PartName="/ppt/media/image11.png" ContentType="image/png"/>
  <Override PartName="/ppt/media/image401.png" ContentType="image/png"/>
  <Override PartName="/ppt/media/image466.jpeg" ContentType="image/jpeg"/>
  <Override PartName="/ppt/media/image357.png" ContentType="image/png"/>
  <Override PartName="/ppt/media/image191.png" ContentType="image/png"/>
  <Override PartName="/ppt/media/image283.png" ContentType="image/png"/>
  <Override PartName="/ppt/media/image321.png" ContentType="image/png"/>
  <Override PartName="/ppt/media/image292.png" ContentType="image/png"/>
  <Override PartName="/ppt/media/image335.png" ContentType="image/png"/>
  <Override PartName="/ppt/media/image297.png" ContentType="image/png"/>
  <Override PartName="/ppt/media/image426.png" ContentType="image/png"/>
  <Override PartName="/ppt/media/image123.png" ContentType="image/png"/>
  <Override PartName="/ppt/media/image388.png" ContentType="image/png"/>
  <Override PartName="/ppt/media/image119.jpeg" ContentType="image/jpeg"/>
  <Override PartName="/ppt/media/image365.png" ContentType="image/png"/>
  <Override PartName="/ppt/media/image39.png" ContentType="image/png"/>
  <Override PartName="/ppt/media/image288.jpeg" ContentType="image/jpeg"/>
  <Override PartName="/ppt/media/image413.png" ContentType="image/png"/>
  <Override PartName="/ppt/media/image404.png" ContentType="image/png"/>
  <Override PartName="/ppt/media/image285.jpeg" ContentType="image/jpeg"/>
  <Override PartName="/ppt/media/image334.png" ContentType="image/png"/>
  <Override PartName="/ppt/media/image296.png" ContentType="image/png"/>
  <Override PartName="/ppt/media/image287.png" ContentType="image/png"/>
  <Override PartName="/ppt/media/image462.png" ContentType="image/png"/>
  <Override PartName="/ppt/media/image325.png" ContentType="image/png"/>
  <Override PartName="/ppt/media/image273.png" ContentType="image/png"/>
  <Override PartName="/ppt/media/image311.png" ContentType="image/png"/>
  <Override PartName="/ppt/media/image403.png" ContentType="image/png"/>
  <Override PartName="/ppt/media/image450.png" ContentType="image/png"/>
  <Override PartName="/ppt/media/image275.png" ContentType="image/png"/>
  <Override PartName="/ppt/media/image313.png" ContentType="image/png"/>
  <Override PartName="/ppt/media/image333.png" ContentType="image/png"/>
  <Override PartName="/ppt/media/image295.png" ContentType="image/png"/>
  <Override PartName="/ppt/media/image286.png" ContentType="image/png"/>
  <Override PartName="/ppt/media/image461.png" ContentType="image/png"/>
  <Override PartName="/ppt/media/image324.png" ContentType="image/png"/>
  <Override PartName="/ppt/media/image331.png" ContentType="image/png"/>
  <Override PartName="/ppt/media/image293.png" ContentType="image/png"/>
  <Override PartName="/ppt/media/image284.png" ContentType="image/png"/>
  <Override PartName="/ppt/media/image322.png" ContentType="image/png"/>
  <Override PartName="/ppt/media/image291.png" ContentType="image/png"/>
  <Override PartName="/ppt/media/image282.png" ContentType="image/png"/>
  <Override PartName="/ppt/media/image320.png" ContentType="image/png"/>
  <Override PartName="/ppt/media/image170.png" ContentType="image/png"/>
  <Override PartName="/ppt/media/image298.png" ContentType="image/png"/>
  <Override PartName="/ppt/media/image336.png" ContentType="image/png"/>
  <Override PartName="/ppt/media/image98.png" ContentType="image/png"/>
  <Override PartName="/ppt/media/image97.png" ContentType="image/png"/>
  <Override PartName="/ppt/media/image29.png" ContentType="image/png"/>
  <Override PartName="/ppt/media/image355.png" ContentType="image/png"/>
  <Override PartName="/ppt/media/image96.png" ContentType="image/png"/>
  <Override PartName="/ppt/media/image28.png" ContentType="image/png"/>
  <Override PartName="/ppt/media/image354.png" ContentType="image/png"/>
  <Override PartName="/ppt/media/image95.png" ContentType="image/png"/>
  <Override PartName="/ppt/media/image27.png" ContentType="image/png"/>
  <Override PartName="/ppt/media/image88.png" ContentType="image/png"/>
  <Override PartName="/ppt/media/image87.png" ContentType="image/png"/>
  <Override PartName="/ppt/media/image19.png" ContentType="image/png"/>
  <Override PartName="/ppt/media/image345.png" ContentType="image/png"/>
  <Override PartName="/ppt/media/image79.png" ContentType="image/png"/>
  <Override PartName="/ppt/media/image75.png" ContentType="image/png"/>
  <Override PartName="/ppt/media/image329.png" ContentType="image/png"/>
  <Override PartName="/ppt/media/image78.jpeg" ContentType="image/jpeg"/>
  <Override PartName="/ppt/media/image6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69.png" ContentType="image/png"/>
  <Override PartName="/ppt/media/image68.png" ContentType="image/png"/>
  <Override PartName="/ppt/media/image67.png" ContentType="image/png"/>
  <Override PartName="/ppt/media/image66.png" ContentType="image/png"/>
  <Override PartName="/ppt/media/image55.png" ContentType="image/png"/>
  <Override PartName="/ppt/media/image64.png" ContentType="image/png"/>
  <Override PartName="/ppt/media/image63.png" ContentType="image/png"/>
  <Override PartName="/ppt/media/image62.png" ContentType="image/png"/>
  <Override PartName="/ppt/media/image108.jpeg" ContentType="image/jpeg"/>
  <Override PartName="/ppt/media/image61.png" ContentType="image/png"/>
  <Override PartName="/ppt/media/image60.png" ContentType="image/png"/>
  <Override PartName="/ppt/media/image23.png" ContentType="image/png"/>
  <Override PartName="/ppt/media/image115.png" ContentType="image/png"/>
  <Override PartName="/ppt/media/image91.png" ContentType="image/png"/>
  <Override PartName="/ppt/media/image22.png" ContentType="image/png"/>
  <Override PartName="/ppt/media/image114.png" ContentType="image/png"/>
  <Override PartName="/ppt/media/image90.png" ContentType="image/png"/>
  <Override PartName="/ppt/media/image58.png" ContentType="image/png"/>
  <Override PartName="/ppt/media/image57.png" ContentType="image/png"/>
  <Override PartName="/ppt/media/image350.png" ContentType="image/png"/>
  <Override PartName="/ppt/media/image24.png" ContentType="image/png"/>
  <Override PartName="/ppt/media/image116.png" ContentType="image/png"/>
  <Override PartName="/ppt/media/image92.png" ContentType="image/png"/>
  <Override PartName="/ppt/media/image31.png" ContentType="image/png"/>
  <Override PartName="/ppt/media/image9.png" ContentType="image/png"/>
  <Override PartName="/ppt/media/image351.png" ContentType="image/png"/>
  <Override PartName="/ppt/media/image25.png" ContentType="image/png"/>
  <Override PartName="/ppt/media/image117.png" ContentType="image/png"/>
  <Override PartName="/ppt/media/image93.png" ContentType="image/png"/>
  <Override PartName="/ppt/media/image340.png" ContentType="image/png"/>
  <Override PartName="/ppt/media/image14.png" ContentType="image/png"/>
  <Override PartName="/ppt/media/image32.png" ContentType="image/png"/>
  <Override PartName="/ppt/media/image352.png" ContentType="image/png"/>
  <Override PartName="/ppt/media/image26.png" ContentType="image/png"/>
  <Override PartName="/ppt/media/image118.png" ContentType="image/png"/>
  <Override PartName="/ppt/media/image94.png" ContentType="image/png"/>
  <Override PartName="/ppt/media/image341.png" ContentType="image/png"/>
  <Override PartName="/ppt/media/image15.png" ContentType="image/png"/>
  <Override PartName="/ppt/media/image107.png" ContentType="image/png"/>
  <Override PartName="/ppt/media/image83.png" ContentType="image/png"/>
  <Override PartName="/ppt/media/image33.png" ContentType="image/png"/>
  <Override PartName="/ppt/media/image105.png" ContentType="image/png"/>
  <Override PartName="/ppt/media/image81.png" ContentType="image/png"/>
  <Override PartName="/ppt/media/image13.png" ContentType="image/png"/>
  <Override PartName="/ppt/media/image342.png" ContentType="image/png"/>
  <Override PartName="/ppt/media/image16.png" ContentType="image/png"/>
  <Override PartName="/ppt/media/image84.png" ContentType="image/png"/>
  <Override PartName="/ppt/media/image360.png" ContentType="image/png"/>
  <Override PartName="/ppt/media/image34.png" ContentType="image/png"/>
  <Override PartName="/ppt/media/image343.png" ContentType="image/png"/>
  <Override PartName="/ppt/media/image17.png" ContentType="image/png"/>
  <Override PartName="/ppt/media/image5.png" ContentType="image/png"/>
  <Override PartName="/ppt/media/image157.png" ContentType="image/png"/>
  <Override PartName="/ppt/media/image163.jpeg" ContentType="image/jpeg"/>
  <Override PartName="/ppt/media/image361.png" ContentType="image/png"/>
  <Override PartName="/ppt/media/image35.png" ContentType="image/png"/>
  <Override PartName="/ppt/media/image43.jpeg" ContentType="image/jpeg"/>
  <Override PartName="/ppt/media/image213.jpeg" ContentType="image/jpeg"/>
  <Override PartName="/ppt/media/image257.png" ContentType="image/png"/>
  <Override PartName="/ppt/media/image432.png" ContentType="image/png"/>
  <Override PartName="/ppt/media/image394.png" ContentType="image/png"/>
  <Override PartName="/ppt/media/image373.png" ContentType="image/png"/>
  <Override PartName="/ppt/media/image47.png" ContentType="image/png"/>
  <Override PartName="/ppt/media/image344.png" ContentType="image/png"/>
  <Override PartName="/ppt/media/image18.png" ContentType="image/png"/>
  <Override PartName="/ppt/media/image86.png" ContentType="image/png"/>
  <Override PartName="/ppt/media/image224.jpeg" ContentType="image/jpeg"/>
  <Override PartName="/ppt/media/image6.png" ContentType="image/png"/>
  <Override PartName="/ppt/media/image158.png" ContentType="image/png"/>
  <Override PartName="/ppt/media/image362.png" ContentType="image/png"/>
  <Override PartName="/ppt/media/image36.png" ContentType="image/png"/>
  <Override PartName="/ppt/media/image374.png" ContentType="image/png"/>
  <Override PartName="/ppt/media/image48.png" ContentType="image/png"/>
  <Override PartName="/ppt/media/image7.png" ContentType="image/png"/>
  <Override PartName="/ppt/media/image159.png" ContentType="image/png"/>
  <Override PartName="/ppt/media/image363.png" ContentType="image/png"/>
  <Override PartName="/ppt/media/image37.png" ContentType="image/png"/>
  <Override PartName="/ppt/media/image85.png" ContentType="image/png"/>
  <Override PartName="/ppt/media/image109.png" ContentType="image/png"/>
  <Override PartName="/ppt/media/image177.png" ContentType="image/png"/>
  <Override PartName="/ppt/media/image12.png" ContentType="image/png"/>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171.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7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196.xml.rels" ContentType="application/vnd.openxmlformats-package.relationships+xml"/>
  <Override PartName="/ppt/slideLayouts/_rels/slideLayout204.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83.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59.xml.rels" ContentType="application/vnd.openxmlformats-package.relationships+xml"/>
  <Override PartName="/ppt/slideLayouts/_rels/slideLayout215.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248.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2.xml.rels" ContentType="application/vnd.openxmlformats-package.relationships+xml"/>
  <Override PartName="/ppt/slideLayouts/_rels/slideLayout184.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185.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49.xml.rels" ContentType="application/vnd.openxmlformats-package.relationships+xml"/>
  <Override PartName="/ppt/slideLayouts/_rels/slideLayout197.xml.rels" ContentType="application/vnd.openxmlformats-package.relationships+xml"/>
  <Override PartName="/ppt/slideLayouts/_rels/slideLayout205.xml.rels" ContentType="application/vnd.openxmlformats-package.relationships+xml"/>
  <Override PartName="/ppt/slideLayouts/_rels/slideLayout93.xml.rels" ContentType="application/vnd.openxmlformats-package.relationships+xml"/>
  <Override PartName="/ppt/slideLayouts/_rels/slideLayout186.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237.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38.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247.xml.rels" ContentType="application/vnd.openxmlformats-package.relationships+xml"/>
  <Override PartName="/ppt/slideLayouts/_rels/slideLayout144.xml.rels" ContentType="application/vnd.openxmlformats-package.relationships+xml"/>
  <Override PartName="/ppt/slideLayouts/_rels/slideLayout42.xml.rels" ContentType="application/vnd.openxmlformats-package.relationships+xml"/>
  <Override PartName="/ppt/slideLayouts/_rels/slideLayout249.xml.rels" ContentType="application/vnd.openxmlformats-package.relationships+xml"/>
  <Override PartName="/ppt/slideLayouts/_rels/slideLayout146.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246.xml.rels" ContentType="application/vnd.openxmlformats-package.relationships+xml"/>
  <Override PartName="/ppt/slideLayouts/_rels/slideLayout45.xml.rels" ContentType="application/vnd.openxmlformats-package.relationships+xml"/>
  <Override PartName="/ppt/slideLayouts/_rels/slideLayout201.xml.rels" ContentType="application/vnd.openxmlformats-package.relationships+xml"/>
  <Override PartName="/ppt/slideLayouts/_rels/slideLayout149.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55.xml.rels" ContentType="application/vnd.openxmlformats-package.relationships+xml"/>
  <Override PartName="/ppt/slideLayouts/_rels/slideLayout159.xml.rels" ContentType="application/vnd.openxmlformats-package.relationships+xml"/>
  <Override PartName="/ppt/slideLayouts/_rels/slideLayout56.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173.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81.xml.rels" ContentType="application/vnd.openxmlformats-package.relationships+xml"/>
  <Override PartName="/ppt/slideLayouts/_rels/slideLayout131.xml.rels" ContentType="application/vnd.openxmlformats-package.relationships+xml"/>
  <Override PartName="/ppt/slideLayouts/_rels/slideLayout234.xml.rels" ContentType="application/vnd.openxmlformats-package.relationships+xml"/>
  <Override PartName="/ppt/slideLayouts/_rels/slideLayout132.xml.rels" ContentType="application/vnd.openxmlformats-package.relationships+xml"/>
  <Override PartName="/ppt/slideLayouts/_rels/slideLayout235.xml.rels" ContentType="application/vnd.openxmlformats-package.relationships+xml"/>
  <Override PartName="/ppt/slideLayouts/_rels/slideLayout133.xml.rels" ContentType="application/vnd.openxmlformats-package.relationships+xml"/>
  <Override PartName="/ppt/slideLayouts/_rels/slideLayout236.xml.rels" ContentType="application/vnd.openxmlformats-package.relationships+xml"/>
  <Override PartName="/ppt/slideLayouts/_rels/slideLayout250.xml.rels" ContentType="application/vnd.openxmlformats-package.relationships+xml"/>
  <Override PartName="/ppt/slideLayouts/_rels/slideLayout103.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82.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6.xml.rels" ContentType="application/vnd.openxmlformats-package.relationships+xml"/>
  <Override PartName="/ppt/slideLayouts/_rels/slideLayout190.xml.rels" ContentType="application/vnd.openxmlformats-package.relationships+xml"/>
  <Override PartName="/ppt/slideLayouts/_rels/slideLayout164.xml.rels" ContentType="application/vnd.openxmlformats-package.relationships+xml"/>
  <Override PartName="/ppt/slideLayouts/_rels/slideLayout60.xml.rels" ContentType="application/vnd.openxmlformats-package.relationships+xml"/>
  <Override PartName="/ppt/slideLayouts/_rels/slideLayout188.xml.rels" ContentType="application/vnd.openxmlformats-package.relationships+xml"/>
  <Override PartName="/ppt/slideLayouts/_rels/slideLayout84.xml.rels" ContentType="application/vnd.openxmlformats-package.relationships+xml"/>
  <Override PartName="/ppt/slideLayouts/_rels/slideLayout240.xml.rels" ContentType="application/vnd.openxmlformats-package.relationships+xml"/>
  <Override PartName="/ppt/slideLayouts/_rels/slideLayout217.xml.rels" ContentType="application/vnd.openxmlformats-package.relationships+xml"/>
  <Override PartName="/ppt/slideLayouts/_rels/slideLayout218.xml.rels" ContentType="application/vnd.openxmlformats-package.relationships+xml"/>
  <Override PartName="/ppt/slideLayouts/_rels/slideLayout199.xml.rels" ContentType="application/vnd.openxmlformats-package.relationships+xml"/>
  <Override PartName="/ppt/slideLayouts/_rels/slideLayout207.xml.rels" ContentType="application/vnd.openxmlformats-package.relationships+xml"/>
  <Override PartName="/ppt/slideLayouts/_rels/slideLayout251.xml.rels" ContentType="application/vnd.openxmlformats-package.relationships+xml"/>
  <Override PartName="/ppt/slideLayouts/_rels/slideLayout95.xml.rels" ContentType="application/vnd.openxmlformats-package.relationships+xml"/>
  <Override PartName="/ppt/slideLayouts/_rels/slideLayout206.xml.rels" ContentType="application/vnd.openxmlformats-package.relationships+xml"/>
  <Override PartName="/ppt/slideLayouts/_rels/slideLayout198.xml.rels" ContentType="application/vnd.openxmlformats-package.relationships+xml"/>
  <Override PartName="/ppt/slideLayouts/_rels/slideLayout94.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208.xml.rels" ContentType="application/vnd.openxmlformats-package.relationships+xml"/>
  <Override PartName="/ppt/slideLayouts/_rels/slideLayout252.xml.rels" ContentType="application/vnd.openxmlformats-package.relationships+xml"/>
  <Override PartName="/ppt/slideLayouts/_rels/slideLayout96.xml.rels" ContentType="application/vnd.openxmlformats-package.relationships+xml"/>
  <Override PartName="/ppt/slideLayouts/_rels/slideLayout178.xml.rels" ContentType="application/vnd.openxmlformats-package.relationships+xml"/>
  <Override PartName="/ppt/slideLayouts/_rels/slideLayout74.xml.rels" ContentType="application/vnd.openxmlformats-package.relationships+xml"/>
  <Override PartName="/ppt/slideLayouts/_rels/slideLayout230.xml.rels" ContentType="application/vnd.openxmlformats-package.relationships+xml"/>
  <Override PartName="/ppt/slideLayouts/_rels/slideLayout130.xml.rels" ContentType="application/vnd.openxmlformats-package.relationships+xml"/>
  <Override PartName="/ppt/slideLayouts/_rels/slideLayout179.xml.rels" ContentType="application/vnd.openxmlformats-package.relationships+xml"/>
  <Override PartName="/ppt/slideLayouts/_rels/slideLayout75.xml.rels" ContentType="application/vnd.openxmlformats-package.relationships+xml"/>
  <Override PartName="/ppt/slideLayouts/_rels/slideLayout231.xml.rels" ContentType="application/vnd.openxmlformats-package.relationships+xml"/>
  <Override PartName="/ppt/slideLayouts/_rels/slideLayout216.xml.rels" ContentType="application/vnd.openxmlformats-package.relationships+xml"/>
  <Override PartName="/ppt/slideLayouts/_rels/slideLayout209.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211.xml.rels" ContentType="application/vnd.openxmlformats-package.relationships+xml"/>
  <Override PartName="/ppt/slideLayouts/_rels/slideLayout66.xml.rels" ContentType="application/vnd.openxmlformats-package.relationships+xml"/>
  <Override PartName="/ppt/slideLayouts/_rels/slideLayout212.xml.rels" ContentType="application/vnd.openxmlformats-package.relationships+xml"/>
  <Override PartName="/ppt/slideLayouts/_rels/slideLayout100.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01.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123.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67.xml.rels" ContentType="application/vnd.openxmlformats-package.relationships+xml"/>
  <Override PartName="/ppt/slideLayouts/_rels/slideLayout175.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232.xml.rels" ContentType="application/vnd.openxmlformats-package.relationships+xml"/>
  <Override PartName="/ppt/slideLayouts/_rels/slideLayout142.xml.rels" ContentType="application/vnd.openxmlformats-package.relationships+xml"/>
  <Override PartName="/ppt/slideLayouts/_rels/slideLayout228.xml.rels" ContentType="application/vnd.openxmlformats-package.relationships+xml"/>
  <Override PartName="/ppt/slideLayouts/_rels/slideLayout219.xml.rels" ContentType="application/vnd.openxmlformats-package.relationships+xml"/>
  <Override PartName="/ppt/slideLayouts/_rels/slideLayout17.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86.xml.rels" ContentType="application/vnd.openxmlformats-package.relationships+xml"/>
  <Override PartName="/ppt/slideLayouts/_rels/slideLayout242.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102.xml.rels" ContentType="application/vnd.openxmlformats-package.relationships+xml"/>
  <Override PartName="/ppt/slideLayouts/_rels/slideLayout105.xml.rels" ContentType="application/vnd.openxmlformats-package.relationships+xml"/>
  <Override PartName="/ppt/slideLayouts/_rels/slideLayout210.xml.rels" ContentType="application/vnd.openxmlformats-package.relationships+xml"/>
  <Override PartName="/ppt/slideLayouts/_rels/slideLayout19.xml.rels" ContentType="application/vnd.openxmlformats-package.relationships+xml"/>
  <Override PartName="/ppt/slideLayouts/_rels/slideLayout213.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22.xml.rels" ContentType="application/vnd.openxmlformats-package.relationships+xml"/>
  <Override PartName="/ppt/slideLayouts/_rels/slideLayout225.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79.xml.rels" ContentType="application/vnd.openxmlformats-package.relationships+xml"/>
  <Override PartName="/ppt/slideLayouts/_rels/slideLayout187.xml.rels" ContentType="application/vnd.openxmlformats-package.relationships+xml"/>
  <Override PartName="/ppt/slideLayouts/_rels/slideLayout83.xml.rels" ContentType="application/vnd.openxmlformats-package.relationships+xml"/>
  <Override PartName="/ppt/slideLayouts/_rels/slideLayout104.xml.rels" ContentType="application/vnd.openxmlformats-package.relationships+xml"/>
  <Override PartName="/ppt/slideLayouts/_rels/slideLayout111.xml.rels" ContentType="application/vnd.openxmlformats-package.relationships+xml"/>
  <Override PartName="/ppt/slideLayouts/_rels/slideLayout223.xml.rels" ContentType="application/vnd.openxmlformats-package.relationships+xml"/>
  <Override PartName="/ppt/slideLayouts/_rels/slideLayout120.xml.rels" ContentType="application/vnd.openxmlformats-package.relationships+xml"/>
  <Override PartName="/ppt/slideLayouts/_rels/slideLayout233.xml.rels" ContentType="application/vnd.openxmlformats-package.relationships+xml"/>
  <Override PartName="/ppt/slideLayouts/_rels/slideLayout143.xml.rels" ContentType="application/vnd.openxmlformats-package.relationships+xml"/>
  <Override PartName="/ppt/slideLayouts/_rels/slideLayout229.xml.rels" ContentType="application/vnd.openxmlformats-package.relationships+xml"/>
  <Override PartName="/ppt/slideLayouts/_rels/slideLayout27.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4.xml.rels" ContentType="application/vnd.openxmlformats-package.relationships+xml"/>
  <Override PartName="/ppt/slideLayouts/_rels/slideLayout78.xml.rels" ContentType="application/vnd.openxmlformats-package.relationships+xml"/>
  <Override PartName="/ppt/slideLayouts/_rels/slideLayout222.xml.rels" ContentType="application/vnd.openxmlformats-package.relationships+xml"/>
  <Override PartName="/ppt/slideLayouts/_rels/slideLayout88.xml.rels" ContentType="application/vnd.openxmlformats-package.relationships+xml"/>
  <Override PartName="/ppt/slideLayouts/_rels/slideLayout244.xml.rels" ContentType="application/vnd.openxmlformats-package.relationships+xml"/>
  <Override PartName="/ppt/slideLayouts/_rels/slideLayout221.xml.rels" ContentType="application/vnd.openxmlformats-package.relationships+xml"/>
  <Override PartName="/ppt/slideLayouts/_rels/slideLayout87.xml.rels" ContentType="application/vnd.openxmlformats-package.relationships+xml"/>
  <Override PartName="/ppt/slideLayouts/_rels/slideLayout243.xml.rels" ContentType="application/vnd.openxmlformats-package.relationships+xml"/>
  <Override PartName="/ppt/slideLayouts/_rels/slideLayout64.xml.rels" ContentType="application/vnd.openxmlformats-package.relationships+xml"/>
  <Override PartName="/ppt/slideLayouts/_rels/slideLayout70.xml.rels" ContentType="application/vnd.openxmlformats-package.relationships+xml"/>
  <Override PartName="/ppt/slideLayouts/_rels/slideLayout174.xml.rels" ContentType="application/vnd.openxmlformats-package.relationships+xml"/>
  <Override PartName="/ppt/slideLayouts/_rels/slideLayout26.xml.rels" ContentType="application/vnd.openxmlformats-package.relationships+xml"/>
  <Override PartName="/ppt/slideLayouts/_rels/slideLayout16.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14.xml.rels" ContentType="application/vnd.openxmlformats-package.relationships+xml"/>
  <Override PartName="/ppt/slideLayouts/_rels/slideLayout245.xml.rels" ContentType="application/vnd.openxmlformats-package.relationships+xml"/>
  <Override PartName="/ppt/slideLayouts/_rels/slideLayout89.xml.rels" ContentType="application/vnd.openxmlformats-package.relationships+xml"/>
  <Override PartName="/ppt/slideLayouts/_rels/slideLayout214.xml.rels" ContentType="application/vnd.openxmlformats-package.relationships+xml"/>
  <Override PartName="/ppt/slideLayouts/_rels/slideLayout58.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57.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126.xml.rels" ContentType="application/vnd.openxmlformats-package.relationships+xml"/>
  <Override PartName="/ppt/slideLayouts/_rels/slideLayout141.xml.rels" ContentType="application/vnd.openxmlformats-package.relationships+xml"/>
  <Override PartName="/ppt/slideLayouts/_rels/slideLayout227.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239.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90.xml.rels" ContentType="application/vnd.openxmlformats-package.relationships+xml"/>
  <Override PartName="/ppt/slideLayouts/_rels/slideLayout194.xml.rels" ContentType="application/vnd.openxmlformats-package.relationships+xml"/>
  <Override PartName="/ppt/slideLayouts/_rels/slideLayout202.xml.rels" ContentType="application/vnd.openxmlformats-package.relationships+xml"/>
  <Override PartName="/ppt/slideLayouts/_rels/slideLayout46.xml.rels" ContentType="application/vnd.openxmlformats-package.relationships+xml"/>
  <Override PartName="/ppt/slideLayouts/_rels/slideLayout140.xml.rels" ContentType="application/vnd.openxmlformats-package.relationships+xml"/>
  <Override PartName="/ppt/slideLayouts/_rels/slideLayout226.xml.rels" ContentType="application/vnd.openxmlformats-package.relationships+xml"/>
  <Override PartName="/ppt/slideLayouts/_rels/slideLayout189.xml.rels" ContentType="application/vnd.openxmlformats-package.relationships+xml"/>
  <Override PartName="/ppt/slideLayouts/_rels/slideLayout241.xml.rels" ContentType="application/vnd.openxmlformats-package.relationships+xml"/>
  <Override PartName="/ppt/slideLayouts/_rels/slideLayout85.xml.rels" ContentType="application/vnd.openxmlformats-package.relationships+xml"/>
  <Override PartName="/ppt/slideLayouts/_rels/slideLayout150.xml.rels" ContentType="application/vnd.openxmlformats-package.relationships+xml"/>
  <Override PartName="/ppt/slideLayouts/_rels/slideLayout91.xml.rels" ContentType="application/vnd.openxmlformats-package.relationships+xml"/>
  <Override PartName="/ppt/slideLayouts/_rels/slideLayout195.xml.rels" ContentType="application/vnd.openxmlformats-package.relationships+xml"/>
  <Override PartName="/ppt/slideLayouts/_rels/slideLayout203.xml.rels" ContentType="application/vnd.openxmlformats-package.relationships+xml"/>
  <Override PartName="/ppt/slideLayouts/_rels/slideLayout47.xml.rels" ContentType="application/vnd.openxmlformats-package.relationships+xml"/>
  <Override PartName="/ppt/slideLayouts/_rels/slideLayout166.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9.xml.rels" ContentType="application/vnd.openxmlformats-package.relationships+xml"/>
  <Override PartName="/ppt/slideLayouts/_rels/slideLayout193.xml.rels" ContentType="application/vnd.openxmlformats-package.relationships+xml"/>
  <Override PartName="/ppt/slideLayouts/_rels/slideLayout220.xml.rels" ContentType="application/vnd.openxmlformats-package.relationships+xml"/>
  <Override PartName="/ppt/slideLayouts/_rels/slideLayout168.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192.xml.rels" ContentType="application/vnd.openxmlformats-package.relationships+xml"/>
  <Override PartName="/ppt/slideLayouts/slideLayout124.xml" ContentType="application/vnd.openxmlformats-officedocument.presentationml.slideLayout+xml"/>
  <Override PartName="/ppt/slideLayouts/slideLayout192.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82.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244.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243.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242.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241.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89.xml" ContentType="application/vnd.openxmlformats-officedocument.presentationml.slideLayout+xml"/>
  <Override PartName="/ppt/slideLayouts/slideLayout234.xml" ContentType="application/vnd.openxmlformats-officedocument.presentationml.slideLayout+xml"/>
  <Override PartName="/ppt/slideLayouts/slideLayout88.xml" ContentType="application/vnd.openxmlformats-officedocument.presentationml.slideLayout+xml"/>
  <Override PartName="/ppt/slideLayouts/slideLayout233.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232.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231.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230.xml" ContentType="application/vnd.openxmlformats-officedocument.presentationml.slideLayout+xml"/>
  <Override PartName="/ppt/slideLayouts/slideLayout79.xml" ContentType="application/vnd.openxmlformats-officedocument.presentationml.slideLayout+xml"/>
  <Override PartName="/ppt/slideLayouts/slideLayout224.xml" ContentType="application/vnd.openxmlformats-officedocument.presentationml.slideLayout+xml"/>
  <Override PartName="/ppt/slideLayouts/slideLayout78.xml" ContentType="application/vnd.openxmlformats-officedocument.presentationml.slideLayout+xml"/>
  <Override PartName="/ppt/slideLayouts/slideLayout223.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76.xml" ContentType="application/vnd.openxmlformats-officedocument.presentationml.slideLayout+xml"/>
  <Override PartName="/ppt/slideLayouts/slideLayout221.xml" ContentType="application/vnd.openxmlformats-officedocument.presentationml.slideLayout+xml"/>
  <Override PartName="/ppt/slideLayouts/slideLayout75.xml" ContentType="application/vnd.openxmlformats-officedocument.presentationml.slideLayout+xml"/>
  <Override PartName="/ppt/slideLayouts/slideLayout220.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214.xml" ContentType="application/vnd.openxmlformats-officedocument.presentationml.slideLayout+xml"/>
  <Override PartName="/ppt/slideLayouts/slideLayout68.xml" ContentType="application/vnd.openxmlformats-officedocument.presentationml.slideLayout+xml"/>
  <Override PartName="/ppt/slideLayouts/slideLayout213.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66.xml" ContentType="application/vnd.openxmlformats-officedocument.presentationml.slideLayout+xml"/>
  <Override PartName="/ppt/slideLayouts/slideLayout211.xml" ContentType="application/vnd.openxmlformats-officedocument.presentationml.slideLayout+xml"/>
  <Override PartName="/ppt/slideLayouts/slideLayout65.xml" ContentType="application/vnd.openxmlformats-officedocument.presentationml.slideLayout+xml"/>
  <Override PartName="/ppt/slideLayouts/slideLayout21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19.xml" ContentType="application/vnd.openxmlformats-officedocument.presentationml.slideLayout+xml"/>
  <Override PartName="/ppt/slideLayouts/slideLayout187.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126.xml" ContentType="application/vnd.openxmlformats-officedocument.presentationml.slideLayout+xml"/>
  <Override PartName="/ppt/slideLayouts/slideLayout194.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3.xml" ContentType="application/vnd.openxmlformats-officedocument.presentationml.slideLayout+xml"/>
  <Override PartName="/ppt/slideLayouts/slideLayout125.xml" ContentType="application/vnd.openxmlformats-officedocument.presentationml.slideLayout+xml"/>
  <Override PartName="/ppt/slideLayouts/slideLayout193.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127.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Override PartName="/ppt/slideLayouts/slideLayout238.xml" ContentType="application/vnd.openxmlformats-officedocument.presentationml.slideLayout+xml"/>
  <Override PartName="/ppt/slideLayouts/slideLayout141.xml" ContentType="application/vnd.openxmlformats-officedocument.presentationml.slideLayout+xml"/>
  <Override PartName="/ppt/slideLayouts/slideLayout239.xml" ContentType="application/vnd.openxmlformats-officedocument.presentationml.slideLayout+xml"/>
  <Override PartName="/ppt/slideLayouts/slideLayout142.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249.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5.xml" ContentType="application/vnd.openxmlformats-officedocument.presentationml.slideLayout+xml"/>
  <Override PartName="/ppt/slideLayouts/slideLayout218.xml" ContentType="application/vnd.openxmlformats-officedocument.presentationml.slideLayout+xml"/>
  <Override PartName="/ppt/slideLayouts/slideLayout166.xml" ContentType="application/vnd.openxmlformats-officedocument.presentationml.slideLayout+xml"/>
  <Override PartName="/ppt/slideLayouts/slideLayout219.xml" ContentType="application/vnd.openxmlformats-officedocument.presentationml.slideLayout+xml"/>
  <Override PartName="/ppt/slideLayouts/slideLayout228.xml" ContentType="application/vnd.openxmlformats-officedocument.presentationml.slideLayout+xml"/>
  <Override PartName="/ppt/slideLayouts/slideLayout130.xml" ContentType="application/vnd.openxmlformats-officedocument.presentationml.slideLayout+xml"/>
  <Override PartName="/ppt/slideLayouts/slideLayout229.xml" ContentType="application/vnd.openxmlformats-officedocument.presentationml.slideLayout+xml"/>
  <Override PartName="/ppt/slideLayouts/slideLayout131.xml" ContentType="application/vnd.openxmlformats-officedocument.presentationml.slideLayout+xml"/>
  <Override PartName="/ppt/slideLayouts/slideLayout143.xml" ContentType="application/vnd.openxmlformats-officedocument.presentationml.slideLayout+xml"/>
  <Override PartName="/ppt/slideLayouts/slideLayout235.xml" ContentType="application/vnd.openxmlformats-officedocument.presentationml.slideLayout+xml"/>
  <Override PartName="/ppt/slideLayouts/slideLayout144.xml" ContentType="application/vnd.openxmlformats-officedocument.presentationml.slideLayout+xml"/>
  <Override PartName="/ppt/slideLayouts/slideLayout236.xml" ContentType="application/vnd.openxmlformats-officedocument.presentationml.slideLayout+xml"/>
  <Override PartName="/ppt/slideLayouts/slideLayout226.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227.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225.xml" ContentType="application/vnd.openxmlformats-officedocument.presentationml.slideLayout+xml"/>
  <Override PartName="/ppt/slideLayouts/slideLayout179.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237.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64.xml" ContentType="application/vnd.openxmlformats-officedocument.presentationml.slideLayout+xml"/>
  <Override PartName="/ppt/slideLayouts/slideLayout217.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69.xml" ContentType="application/vnd.openxmlformats-officedocument.presentationml.slideLayout+xml"/>
  <Override PartName="/ppt/slideLayouts/slideLayout209.xml" ContentType="application/vnd.openxmlformats-officedocument.presentationml.slideLayout+xml"/>
  <Override PartName="/ppt/slideLayouts/slideLayout208.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99.xml" ContentType="application/vnd.openxmlformats-officedocument.presentationml.slideLayout+xml"/>
  <Override PartName="/ppt/slideLayouts/slideLayout36.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35.xml" ContentType="application/vnd.openxmlformats-officedocument.presentationml.slideLayout+xml"/>
  <Override PartName="/ppt/slideLayouts/slideLayout206.xml" ContentType="application/vnd.openxmlformats-officedocument.presentationml.slideLayout+xml"/>
  <Override PartName="/ppt/slideLayouts/slideLayout49.xml" ContentType="application/vnd.openxmlformats-officedocument.presentationml.slideLayout+xml"/>
  <Override PartName="/ppt/slideLayouts/slideLayout189.xml" ContentType="application/vnd.openxmlformats-officedocument.presentationml.slideLayout+xml"/>
  <Override PartName="/ppt/slideLayouts/slideLayout205.xml" ContentType="application/vnd.openxmlformats-officedocument.presentationml.slideLayout+xml"/>
  <Override PartName="/ppt/slideLayouts/slideLayout48.xml" ContentType="application/vnd.openxmlformats-officedocument.presentationml.slideLayout+xml"/>
  <Override PartName="/ppt/slideLayouts/slideLayout207.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78.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188.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32.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1.xml" ContentType="application/vnd.openxmlformats-officedocument.presentationml.slideLayout+xml"/>
  <Override PartName="/ppt/slideLayouts/slideLayout23.xml" ContentType="application/vnd.openxmlformats-officedocument.presentationml.slideLayout+xml"/>
  <Override PartName="/ppt/slideLayouts/slideLayout201.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247.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246.xml" ContentType="application/vnd.openxmlformats-officedocument.presentationml.slideLayout+xml"/>
  <Override PartName="/ppt/slideLayouts/slideLayout6.xml" ContentType="application/vnd.openxmlformats-officedocument.presentationml.slideLayout+xml"/>
  <Override PartName="/ppt/slideLayouts/slideLayout245.xml" ContentType="application/vnd.openxmlformats-officedocument.presentationml.slideLayout+xml"/>
  <Override PartName="/ppt/slideLayouts/slideLayout252.xml" ContentType="application/vnd.openxmlformats-officedocument.presentationml.slideLayout+xml"/>
  <Override PartName="/ppt/slideLayouts/slideLayout39.xml" ContentType="application/vnd.openxmlformats-officedocument.presentationml.slideLayout+xml"/>
  <Override PartName="/ppt/slideLayouts/slideLayout251.xml" ContentType="application/vnd.openxmlformats-officedocument.presentationml.slideLayout+xml"/>
  <Override PartName="/ppt/slideLayouts/slideLayout38.xml" ContentType="application/vnd.openxmlformats-officedocument.presentationml.slideLayout+xml"/>
  <Override PartName="/ppt/slideLayouts/slideLayout250.xml" ContentType="application/vnd.openxmlformats-officedocument.presentationml.slideLayout+xml"/>
  <Override PartName="/ppt/slideLayouts/slideLayout37.xml" ContentType="application/vnd.openxmlformats-officedocument.presentationml.slideLayout+xml"/>
  <Override PartName="/ppt/slideLayouts/slideLayout186.xml" ContentType="application/vnd.openxmlformats-officedocument.presentationml.slideLayout+xml"/>
  <Override PartName="/ppt/slideLayouts/slideLayout118.xml" ContentType="application/vnd.openxmlformats-officedocument.presentationml.slideLayout+xml"/>
  <Override PartName="/ppt/slideLayouts/slideLayout185.xml" ContentType="application/vnd.openxmlformats-officedocument.presentationml.slideLayout+xml"/>
  <Override PartName="/ppt/slideLayouts/slideLayout117.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184.xml" ContentType="application/vnd.openxmlformats-officedocument.presentationml.slideLayout+xml"/>
  <Override PartName="/ppt/slideLayouts/slideLayout47.xml" ContentType="application/vnd.openxmlformats-officedocument.presentationml.slideLayout+xml"/>
  <Override PartName="/ppt/slideLayouts/slideLayout248.xml" ContentType="application/vnd.openxmlformats-officedocument.presentationml.slideLayout+xml"/>
  <Override PartName="/ppt/slideLayouts/slideLayout9.xml" ContentType="application/vnd.openxmlformats-officedocument.presentationml.slideLayout+xml"/>
  <Override PartName="/ppt/slideLayouts/slideLayout59.xml" ContentType="application/vnd.openxmlformats-officedocument.presentationml.slideLayout+xml"/>
  <Override PartName="/ppt/slideLayouts/slideLayout204.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183.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5.xml.rels" ContentType="application/vnd.openxmlformats-package.relationships+xml"/>
  <Override PartName="/ppt/slides/_rels/slide187.xml.rels" ContentType="application/vnd.openxmlformats-package.relationships+xml"/>
  <Override PartName="/ppt/slides/_rels/slide58.xml.rels" ContentType="application/vnd.openxmlformats-package.relationships+xml"/>
  <Override PartName="/ppt/slides/_rels/slide154.xml.rels" ContentType="application/vnd.openxmlformats-package.relationships+xml"/>
  <Override PartName="/ppt/slides/_rels/slide20.xml.rels" ContentType="application/vnd.openxmlformats-package.relationships+xml"/>
  <Override PartName="/ppt/slides/_rels/slide148.xml.rels" ContentType="application/vnd.openxmlformats-package.relationships+xml"/>
  <Override PartName="/ppt/slides/_rels/slide200.xml.rels" ContentType="application/vnd.openxmlformats-package.relationships+xml"/>
  <Override PartName="/ppt/slides/_rels/slide192.xml.rels" ContentType="application/vnd.openxmlformats-package.relationships+xml"/>
  <Override PartName="/ppt/slides/_rels/slide82.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119.xml.rels" ContentType="application/vnd.openxmlformats-package.relationships+xml"/>
  <Override PartName="/ppt/slides/_rels/slide163.xml.rels" ContentType="application/vnd.openxmlformats-package.relationships+xml"/>
  <Override PartName="/ppt/slides/_rels/slide86.xml.rels" ContentType="application/vnd.openxmlformats-package.relationships+xml"/>
  <Override PartName="/ppt/slides/_rels/slide14.xml.rels" ContentType="application/vnd.openxmlformats-package.relationships+xml"/>
  <Override PartName="/ppt/slides/_rels/slide186.xml.rels" ContentType="application/vnd.openxmlformats-package.relationships+xml"/>
  <Override PartName="/ppt/slides/_rels/slide153.xml.rels" ContentType="application/vnd.openxmlformats-package.relationships+xml"/>
  <Override PartName="/ppt/slides/_rels/slide109.xml.rels" ContentType="application/vnd.openxmlformats-package.relationships+xml"/>
  <Override PartName="/ppt/slides/_rels/slide76.xml.rels" ContentType="application/vnd.openxmlformats-package.relationships+xml"/>
  <Override PartName="/ppt/slides/_rels/slide167.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75.xml.rels" ContentType="application/vnd.openxmlformats-package.relationships+xml"/>
  <Override PartName="/ppt/slides/_rels/slide176.xml.rels" ContentType="application/vnd.openxmlformats-package.relationships+xml"/>
  <Override PartName="/ppt/slides/_rels/slide99.xml.rels" ContentType="application/vnd.openxmlformats-package.relationships+xml"/>
  <Override PartName="/ppt/slides/_rels/slide2.xml.rels" ContentType="application/vnd.openxmlformats-package.relationships+xml"/>
  <Override PartName="/ppt/slides/_rels/slide168.xml.rels" ContentType="application/vnd.openxmlformats-package.relationships+xml"/>
  <Override PartName="/ppt/slides/_rels/slide40.xml.rels" ContentType="application/vnd.openxmlformats-package.relationships+xml"/>
  <Override PartName="/ppt/slides/_rels/slide220.xml.rels" ContentType="application/vnd.openxmlformats-package.relationships+xml"/>
  <Override PartName="/ppt/slides/_rels/slide177.xml.rels" ContentType="application/vnd.openxmlformats-package.relationships+xml"/>
  <Override PartName="/ppt/slides/_rels/slide3.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182.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124.xml.rels" ContentType="application/vnd.openxmlformats-package.relationships+xml"/>
  <Override PartName="/ppt/slides/_rels/slide12.xml.rels" ContentType="application/vnd.openxmlformats-package.relationships+xml"/>
  <Override PartName="/ppt/slides/_rels/slide184.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83.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125.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44.xml.rels" ContentType="application/vnd.openxmlformats-package.relationships+xml"/>
  <Override PartName="/ppt/slides/_rels/slide13.xml.rels" ContentType="application/vnd.openxmlformats-package.relationships+xml"/>
  <Override PartName="/ppt/slides/_rels/slide185.xml.rels" ContentType="application/vnd.openxmlformats-package.relationships+xml"/>
  <Override PartName="/ppt/slides/_rels/slide44.xml.rels" ContentType="application/vnd.openxmlformats-package.relationships+xml"/>
  <Override PartName="/ppt/slides/_rels/slide224.xml.rels" ContentType="application/vnd.openxmlformats-package.relationships+xml"/>
  <Override PartName="/ppt/slides/_rels/slide49.xml.rels" ContentType="application/vnd.openxmlformats-package.relationships+xml"/>
  <Override PartName="/ppt/slides/_rels/slide93.xml.rels" ContentType="application/vnd.openxmlformats-package.relationships+xml"/>
  <Override PartName="/ppt/slides/_rels/slide126.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14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212.xml.rels" ContentType="application/vnd.openxmlformats-package.relationships+xml"/>
  <Override PartName="/ppt/slides/_rels/slide33.xml.rels" ContentType="application/vnd.openxmlformats-package.relationships+xml"/>
  <Override PartName="/ppt/slides/_rels/slide213.xml.rels" ContentType="application/vnd.openxmlformats-package.relationships+xml"/>
  <Override PartName="/ppt/slides/_rels/slide110.xml.rels" ContentType="application/vnd.openxmlformats-package.relationships+xml"/>
  <Override PartName="/ppt/slides/_rels/slide34.xml.rels" ContentType="application/vnd.openxmlformats-package.relationships+xml"/>
  <Override PartName="/ppt/slides/_rels/slide111.xml.rels" ContentType="application/vnd.openxmlformats-package.relationships+xml"/>
  <Override PartName="/ppt/slides/_rels/slide214.xml.rels" ContentType="application/vnd.openxmlformats-package.relationships+xml"/>
  <Override PartName="/ppt/slides/_rels/slide130.xml.rels" ContentType="application/vnd.openxmlformats-package.relationships+xml"/>
  <Override PartName="/ppt/slides/_rels/slide35.xml.rels" ContentType="application/vnd.openxmlformats-package.relationships+xml"/>
  <Override PartName="/ppt/slides/_rels/slide215.xml.rels" ContentType="application/vnd.openxmlformats-package.relationships+xml"/>
  <Override PartName="/ppt/slides/_rels/slide112.xml.rels" ContentType="application/vnd.openxmlformats-package.relationships+xml"/>
  <Override PartName="/ppt/slides/_rels/slide131.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216.xml.rels" ContentType="application/vnd.openxmlformats-package.relationships+xml"/>
  <Override PartName="/ppt/slides/_rels/slide113.xml.rels" ContentType="application/vnd.openxmlformats-package.relationships+xml"/>
  <Override PartName="/ppt/slides/_rels/slide37.xml.rels" ContentType="application/vnd.openxmlformats-package.relationships+xml"/>
  <Override PartName="/ppt/slides/_rels/slide217.xml.rels" ContentType="application/vnd.openxmlformats-package.relationships+xml"/>
  <Override PartName="/ppt/slides/_rels/slide81.xml.rels" ContentType="application/vnd.openxmlformats-package.relationships+xml"/>
  <Override PartName="/ppt/slides/_rels/slide114.xml.rels" ContentType="application/vnd.openxmlformats-package.relationships+xml"/>
  <Override PartName="/ppt/slides/_rels/slide39.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45.xml.rels" ContentType="application/vnd.openxmlformats-package.relationships+xml"/>
  <Override PartName="/ppt/slides/_rels/slide225.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46.xml.rels" ContentType="application/vnd.openxmlformats-package.relationships+xml"/>
  <Override PartName="/ppt/slides/_rels/slide226.xml.rels" ContentType="application/vnd.openxmlformats-package.relationships+xml"/>
  <Override PartName="/ppt/slides/_rels/slide90.xml.rels" ContentType="application/vnd.openxmlformats-package.relationships+xml"/>
  <Override PartName="/ppt/slides/_rels/slide123.xml.rels" ContentType="application/vnd.openxmlformats-package.relationships+xml"/>
  <Override PartName="/ppt/slides/_rels/slide50.xml.rels" ContentType="application/vnd.openxmlformats-package.relationships+xml"/>
  <Override PartName="/ppt/slides/_rels/slide198.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132.xml.rels" ContentType="application/vnd.openxmlformats-package.relationships+xml"/>
  <Override PartName="/ppt/slides/_rels/slide218.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02.xml.rels" ContentType="application/vnd.openxmlformats-package.relationships+xml"/>
  <Override PartName="/ppt/slides/_rels/slide22.xml.rels" ContentType="application/vnd.openxmlformats-package.relationships+xml"/>
  <Override PartName="/ppt/slides/_rels/slide194.xml.rels" ContentType="application/vnd.openxmlformats-package.relationships+xml"/>
  <Override PartName="/ppt/slides/_rels/slide55.xml.rels" ContentType="application/vnd.openxmlformats-package.relationships+xml"/>
  <Override PartName="/ppt/slides/_rels/slide201.xml.rels" ContentType="application/vnd.openxmlformats-package.relationships+xml"/>
  <Override PartName="/ppt/slides/_rels/slide21.xml.rels" ContentType="application/vnd.openxmlformats-package.relationships+xml"/>
  <Override PartName="/ppt/slides/_rels/slide193.xml.rels" ContentType="application/vnd.openxmlformats-package.relationships+xml"/>
  <Override PartName="/ppt/slides/_rels/slide17.xml.rels" ContentType="application/vnd.openxmlformats-package.relationships+xml"/>
  <Override PartName="/ppt/slides/_rels/slide189.xml.rels" ContentType="application/vnd.openxmlformats-package.relationships+xml"/>
  <Override PartName="/ppt/slides/_rels/slide51.xml.rels" ContentType="application/vnd.openxmlformats-package.relationships+xml"/>
  <Override PartName="/ppt/slides/_rels/slide160.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170.xml.rels" ContentType="application/vnd.openxmlformats-package.relationships+xml"/>
  <Override PartName="/ppt/slides/_rels/slide157.xml.rels" ContentType="application/vnd.openxmlformats-package.relationships+xml"/>
  <Override PartName="/ppt/slides/_rels/slide52.xml.rels" ContentType="application/vnd.openxmlformats-package.relationships+xml"/>
  <Override PartName="/ppt/slides/_rels/slide87.xml.rels" ContentType="application/vnd.openxmlformats-package.relationships+xml"/>
  <Override PartName="/ppt/slides/_rels/slide164.xml.rels" ContentType="application/vnd.openxmlformats-package.relationships+xml"/>
  <Override PartName="/ppt/slides/_rels/slide117.xml.rels" ContentType="application/vnd.openxmlformats-package.relationships+xml"/>
  <Override PartName="/ppt/slides/_rels/slide161.xml.rels" ContentType="application/vnd.openxmlformats-package.relationships+xml"/>
  <Override PartName="/ppt/slides/_rels/slide84.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172.xml.rels" ContentType="application/vnd.openxmlformats-package.relationships+xml"/>
  <Override PartName="/ppt/slides/_rels/slide155.xml.rels" ContentType="application/vnd.openxmlformats-package.relationships+xml"/>
  <Override PartName="/ppt/slides/_rels/slide205.xml.rels" ContentType="application/vnd.openxmlformats-package.relationships+xml"/>
  <Override PartName="/ppt/slides/_rels/slide197.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162.xml.rels" ContentType="application/vnd.openxmlformats-package.relationships+xml"/>
  <Override PartName="/ppt/slides/_rels/slide171.xml.rels" ContentType="application/vnd.openxmlformats-package.relationships+xml"/>
  <Override PartName="/ppt/slides/_rels/slide77.xml.rels" ContentType="application/vnd.openxmlformats-package.relationships+xml"/>
  <Override PartName="/ppt/slides/_rels/slide219.xml.rels" ContentType="application/vnd.openxmlformats-package.relationships+xml"/>
  <Override PartName="/ppt/slides/_rels/slide133.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78.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175.xml.rels" ContentType="application/vnd.openxmlformats-package.relationships+xml"/>
  <Override PartName="/ppt/slides/_rels/slide98.xml.rels" ContentType="application/vnd.openxmlformats-package.relationships+xml"/>
  <Override PartName="/ppt/slides/_rels/slide19.xml.rels" ContentType="application/vnd.openxmlformats-package.relationships+xml"/>
  <Override PartName="/ppt/slides/_rels/slide174.xml.rels" ContentType="application/vnd.openxmlformats-package.relationships+xml"/>
  <Override PartName="/ppt/slides/_rels/slide97.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120.xml.rels" ContentType="application/vnd.openxmlformats-package.relationships+xml"/>
  <Override PartName="/ppt/slides/_rels/slide206.xml.rels" ContentType="application/vnd.openxmlformats-package.relationships+xml"/>
  <Override PartName="/ppt/slides/_rels/slide54.xml.rels" ContentType="application/vnd.openxmlformats-package.relationships+xml"/>
  <Override PartName="/ppt/slides/_rels/slide69.xml.rels" ContentType="application/vnd.openxmlformats-package.relationships+xml"/>
  <Override PartName="/ppt/slides/_rels/slide88.xml.rels" ContentType="application/vnd.openxmlformats-package.relationships+xml"/>
  <Override PartName="/ppt/slides/_rels/slide165.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173.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90.xml.rels" ContentType="application/vnd.openxmlformats-package.relationships+xml"/>
  <Override PartName="/ppt/slides/_rels/slide146.xml.rels" ContentType="application/vnd.openxmlformats-package.relationships+xml"/>
  <Override PartName="/ppt/slides/_rels/slide6.xml.rels" ContentType="application/vnd.openxmlformats-package.relationships+xml"/>
  <Override PartName="/ppt/slides/_rels/slide180.xml.rels" ContentType="application/vnd.openxmlformats-package.relationships+xml"/>
  <Override PartName="/ppt/slides/_rels/slide138.xml.rels" ContentType="application/vnd.openxmlformats-package.relationships+xml"/>
  <Override PartName="/ppt/slides/_rels/slide142.xml.rels" ContentType="application/vnd.openxmlformats-package.relationships+xml"/>
  <Override PartName="/ppt/slides/_rels/slide191.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181.xml.rels" ContentType="application/vnd.openxmlformats-package.relationships+xml"/>
  <Override PartName="/ppt/slides/_rels/slide139.xml.rels" ContentType="application/vnd.openxmlformats-package.relationships+xml"/>
  <Override PartName="/ppt/slides/_rels/slide143.xml.rels" ContentType="application/vnd.openxmlformats-package.relationships+xml"/>
  <Override PartName="/ppt/slides/_rels/slide73.xml.rels" ContentType="application/vnd.openxmlformats-package.relationships+xml"/>
  <Override PartName="/ppt/slides/_rels/slide106.xml.rels" ContentType="application/vnd.openxmlformats-package.relationships+xml"/>
  <Override PartName="/ppt/slides/_rels/slide150.xml.rels" ContentType="application/vnd.openxmlformats-package.relationships+xml"/>
  <Override PartName="/ppt/slides/_rels/slide149.xml.rels" ContentType="application/vnd.openxmlformats-package.relationships+xml"/>
  <Override PartName="/ppt/slides/_rels/slide74.xml.rels" ContentType="application/vnd.openxmlformats-package.relationships+xml"/>
  <Override PartName="/ppt/slides/_rels/slide107.xml.rels" ContentType="application/vnd.openxmlformats-package.relationships+xml"/>
  <Override PartName="/ppt/slides/_rels/slide151.xml.rels" ContentType="application/vnd.openxmlformats-package.relationships+xml"/>
  <Override PartName="/ppt/slides/_rels/slide166.xml.rels" ContentType="application/vnd.openxmlformats-package.relationships+xml"/>
  <Override PartName="/ppt/slides/_rels/slide89.xml.rels" ContentType="application/vnd.openxmlformats-package.relationships+xml"/>
  <Override PartName="/ppt/slides/_rels/slide156.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43.xml.rels" ContentType="application/vnd.openxmlformats-package.relationships+xml"/>
  <Override PartName="/ppt/slides/_rels/slide223.xml.rels" ContentType="application/vnd.openxmlformats-package.relationships+xml"/>
  <Override PartName="/ppt/slides/_rels/slide207.xml.rels" ContentType="application/vnd.openxmlformats-package.relationships+xml"/>
  <Override PartName="/ppt/slides/_rels/slide199.xml.rels" ContentType="application/vnd.openxmlformats-package.relationships+xml"/>
  <Override PartName="/ppt/slides/_rels/slide27.xml.rels" ContentType="application/vnd.openxmlformats-package.relationships+xml"/>
  <Override PartName="/ppt/slides/_rels/slide42.xml.rels" ContentType="application/vnd.openxmlformats-package.relationships+xml"/>
  <Override PartName="/ppt/slides/_rels/slide222.xml.rels" ContentType="application/vnd.openxmlformats-package.relationships+xml"/>
  <Override PartName="/ppt/slides/_rels/slide169.xml.rels" ContentType="application/vnd.openxmlformats-package.relationships+xml"/>
  <Override PartName="/ppt/slides/_rels/slide41.xml.rels" ContentType="application/vnd.openxmlformats-package.relationships+xml"/>
  <Override PartName="/ppt/slides/_rels/slide221.xml.rels" ContentType="application/vnd.openxmlformats-package.relationships+xml"/>
  <Override PartName="/ppt/slides/_rels/slide209.xml.rels" ContentType="application/vnd.openxmlformats-package.relationships+xml"/>
  <Override PartName="/ppt/slides/_rels/slide29.xml.rels" ContentType="application/vnd.openxmlformats-package.relationships+xml"/>
  <Override PartName="/ppt/slides/_rels/slide208.xml.rels" ContentType="application/vnd.openxmlformats-package.relationships+xml"/>
  <Override PartName="/ppt/slides/_rels/slide28.xml.rels" ContentType="application/vnd.openxmlformats-package.relationships+xml"/>
  <Override PartName="/ppt/slides/_rels/slide16.xml.rels" ContentType="application/vnd.openxmlformats-package.relationships+xml"/>
  <Override PartName="/ppt/slides/_rels/slide188.xml.rels" ContentType="application/vnd.openxmlformats-package.relationships+xml"/>
  <Override PartName="/ppt/slides/_rels/slide31.xml.rels" ContentType="application/vnd.openxmlformats-package.relationships+xml"/>
  <Override PartName="/ppt/slides/_rels/slide159.xml.rels" ContentType="application/vnd.openxmlformats-package.relationships+xml"/>
  <Override PartName="/ppt/slides/_rels/slide211.xml.rels" ContentType="application/vnd.openxmlformats-package.relationships+xml"/>
  <Override PartName="/ppt/slides/_rels/slide204.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196.xml.rels" ContentType="application/vnd.openxmlformats-package.relationships+xml"/>
  <Override PartName="/ppt/slides/_rels/slide30.xml.rels" ContentType="application/vnd.openxmlformats-package.relationships+xml"/>
  <Override PartName="/ppt/slides/_rels/slide158.xml.rels" ContentType="application/vnd.openxmlformats-package.relationships+xml"/>
  <Override PartName="/ppt/slides/_rels/slide210.xml.rels" ContentType="application/vnd.openxmlformats-package.relationships+xml"/>
  <Override PartName="/ppt/slides/_rels/slide23.xml.rels" ContentType="application/vnd.openxmlformats-package.relationships+xml"/>
  <Override PartName="/ppt/slides/_rels/slide203.xml.rels" ContentType="application/vnd.openxmlformats-package.relationships+xml"/>
  <Override PartName="/ppt/slides/_rels/slide100.xml.rels" ContentType="application/vnd.openxmlformats-package.relationships+xml"/>
  <Override PartName="/ppt/slides/_rels/slide195.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95.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94.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93.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92.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91.xml" ContentType="application/vnd.openxmlformats-officedocument.presentationml.slide+xml"/>
  <Override PartName="/ppt/slides/slide118.xml" ContentType="application/vnd.openxmlformats-officedocument.presentationml.slide+xml"/>
  <Override PartName="/ppt/slides/slide186.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85.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84.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83.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82.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81.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74.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73.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72.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17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75.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3.xml" ContentType="application/vnd.openxmlformats-officedocument.presentationml.slide+xml"/>
  <Override PartName="/ppt/slides/slide101.xml" ContentType="application/vnd.openxmlformats-officedocument.presentationml.slide+xml"/>
  <Override PartName="/ppt/slides/slide72.xml" ContentType="application/vnd.openxmlformats-officedocument.presentationml.slide+xml"/>
  <Override PartName="/ppt/slides/slide100.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26.xml" ContentType="application/vnd.openxmlformats-officedocument.presentationml.slide+xml"/>
  <Override PartName="/ppt/slides/slide190.xml" ContentType="application/vnd.openxmlformats-officedocument.presentationml.slide+xml"/>
  <Override PartName="/ppt/slides/slide69.xml" ContentType="application/vnd.openxmlformats-officedocument.presentationml.slide+xml"/>
  <Override PartName="/ppt/slides/slide16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64.xml" ContentType="application/vnd.openxmlformats-officedocument.presentationml.slide+xml"/>
  <Override PartName="/ppt/slides/slide120.xml" ContentType="application/vnd.openxmlformats-officedocument.presentationml.slide+xml"/>
  <Override PartName="/ppt/slides/slide92.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163.xml" ContentType="application/vnd.openxmlformats-officedocument.presentationml.slide+xml"/>
  <Override PartName="/ppt/slides/slide66.xml" ContentType="application/vnd.openxmlformats-officedocument.presentationml.slide+xml"/>
  <Override PartName="/ppt/slides/slide162.xml" ContentType="application/vnd.openxmlformats-officedocument.presentationml.slide+xml"/>
  <Override PartName="/ppt/slides/slide65.xml" ContentType="application/vnd.openxmlformats-officedocument.presentationml.slide+xml"/>
  <Override PartName="/ppt/slides/slide161.xml" ContentType="application/vnd.openxmlformats-officedocument.presentationml.slide+xml"/>
  <Override PartName="/ppt/slides/slide64.xml" ContentType="application/vnd.openxmlformats-officedocument.presentationml.slide+xml"/>
  <Override PartName="/ppt/slides/slide160.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91.xml" ContentType="application/vnd.openxmlformats-officedocument.presentationml.slide+xml"/>
  <Override PartName="/ppt/slides/slide23.xml" ContentType="application/vnd.openxmlformats-officedocument.presentationml.slide+xml"/>
  <Override PartName="/ppt/slides/slide90.xml" ContentType="application/vnd.openxmlformats-officedocument.presentationml.slide+xml"/>
  <Override PartName="/ppt/slides/slide22.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16.xml" ContentType="application/vnd.openxmlformats-officedocument.presentationml.slide+xml"/>
  <Override PartName="/ppt/slides/slide180.xml" ContentType="application/vnd.openxmlformats-officedocument.presentationml.slide+xml"/>
  <Override PartName="/ppt/slides/slide59.xml" ContentType="application/vnd.openxmlformats-officedocument.presentationml.slide+xml"/>
  <Override PartName="/ppt/slides/slide155.xml" ContentType="application/vnd.openxmlformats-officedocument.presentationml.slide+xml"/>
  <Override PartName="/ppt/slides/slide21.xml" ContentType="application/vnd.openxmlformats-officedocument.presentationml.slide+xml"/>
  <Override PartName="/ppt/slides/slide53.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178.xml" ContentType="application/vnd.openxmlformats-officedocument.presentationml.slide+xml"/>
  <Override PartName="/ppt/slides/slide207.xml" ContentType="application/vnd.openxmlformats-officedocument.presentationml.slide+xml"/>
  <Override PartName="/ppt/slides/slide7.xml" ContentType="application/vnd.openxmlformats-officedocument.presentationml.slide+xml"/>
  <Override PartName="/ppt/slides/slide179.xml" ContentType="application/vnd.openxmlformats-officedocument.presentationml.slide+xml"/>
  <Override PartName="/ppt/slides/slide208.xml" ContentType="application/vnd.openxmlformats-officedocument.presentationml.slide+xml"/>
  <Override PartName="/ppt/slides/slide8.xml" ContentType="application/vnd.openxmlformats-officedocument.presentationml.slide+xml"/>
  <Override PartName="/ppt/slides/slide55.xml" ContentType="application/vnd.openxmlformats-officedocument.presentationml.slide+xml"/>
  <Override PartName="/ppt/slides/slide151.xml" ContentType="application/vnd.openxmlformats-officedocument.presentationml.slide+xml"/>
  <Override PartName="/ppt/slides/slide188.xml" ContentType="application/vnd.openxmlformats-officedocument.presentationml.slide+xml"/>
  <Override PartName="/ppt/slides/slide217.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89.xml" ContentType="application/vnd.openxmlformats-officedocument.presentationml.slide+xml"/>
  <Override PartName="/ppt/slides/slide218.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51.xml" ContentType="application/vnd.openxmlformats-officedocument.presentationml.slide+xml"/>
  <Override PartName="/ppt/slides/slide220.xml" ContentType="application/vnd.openxmlformats-officedocument.presentationml.slide+xml"/>
  <Override PartName="/ppt/slides/slide52.xml" ContentType="application/vnd.openxmlformats-officedocument.presentationml.slide+xml"/>
  <Override PartName="/ppt/slides/slide219.xml" ContentType="application/vnd.openxmlformats-officedocument.presentationml.slide+xml"/>
  <Override PartName="/ppt/slides/slide136.xml" ContentType="application/vnd.openxmlformats-officedocument.presentationml.slide+xml"/>
  <Override PartName="/ppt/slides/slide221.xml" ContentType="application/vnd.openxmlformats-officedocument.presentationml.slide+xml"/>
  <Override PartName="/ppt/slides/slide137.xml" ContentType="application/vnd.openxmlformats-officedocument.presentationml.slide+xml"/>
  <Override PartName="/ppt/slides/slide222.xml" ContentType="application/vnd.openxmlformats-officedocument.presentationml.slide+xml"/>
  <Override PartName="/ppt/slides/slide138.xml" ContentType="application/vnd.openxmlformats-officedocument.presentationml.slide+xml"/>
  <Override PartName="/ppt/slides/slide223.xml" ContentType="application/vnd.openxmlformats-officedocument.presentationml.slide+xml"/>
  <Override PartName="/ppt/slides/slide30.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224.xml" ContentType="application/vnd.openxmlformats-officedocument.presentationml.slide+xml"/>
  <Override PartName="/ppt/slides/slide31.xml" ContentType="application/vnd.openxmlformats-officedocument.presentationml.slide+xml"/>
  <Override PartName="/ppt/slides/slide225.xml" ContentType="application/vnd.openxmlformats-officedocument.presentationml.slide+xml"/>
  <Override PartName="/ppt/slides/slide128.xml" ContentType="application/vnd.openxmlformats-officedocument.presentationml.slide+xml"/>
  <Override PartName="/ppt/slides/slide196.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26.xml" ContentType="application/vnd.openxmlformats-officedocument.presentationml.slide+xml"/>
  <Override PartName="/ppt/slides/slide129.xml" ContentType="application/vnd.openxmlformats-officedocument.presentationml.slide+xml"/>
  <Override PartName="/ppt/slides/slide197.xml" ContentType="application/vnd.openxmlformats-officedocument.presentationml.slide+xml"/>
  <Override PartName="/ppt/slides/slide33.xml" ContentType="application/vnd.openxmlformats-officedocument.presentationml.slide+xml"/>
  <Override PartName="/ppt/slides/slide213.xml" ContentType="application/vnd.openxmlformats-officedocument.presentationml.slide+xml"/>
  <Override PartName="/ppt/slides/slide20.xml" ContentType="application/vnd.openxmlformats-officedocument.presentationml.slide+xml"/>
  <Override PartName="/ppt/slides/slide187.xml" ContentType="application/vnd.openxmlformats-officedocument.presentationml.slide+xml"/>
  <Override PartName="/ppt/slides/slide119.xml" ContentType="application/vnd.openxmlformats-officedocument.presentationml.slide+xml"/>
  <Override PartName="/ppt/slides/slide212.xml" ContentType="application/vnd.openxmlformats-officedocument.presentationml.slide+xml"/>
  <Override PartName="/ppt/slides/slide211.xml" ContentType="application/vnd.openxmlformats-officedocument.presentationml.slide+xml"/>
  <Override PartName="/ppt/slides/slide166.xml" ContentType="application/vnd.openxmlformats-officedocument.presentationml.slide+xml"/>
  <Override PartName="/ppt/slides/slide209.xml" ContentType="application/vnd.openxmlformats-officedocument.presentationml.slide+xml"/>
  <Override PartName="/ppt/slides/slide9.xml" ContentType="application/vnd.openxmlformats-officedocument.presentationml.slide+xml"/>
  <Override PartName="/ppt/slides/slide210.xml" ContentType="application/vnd.openxmlformats-officedocument.presentationml.slide+xml"/>
  <Override PartName="/ppt/slides/slide206.xml" ContentType="application/vnd.openxmlformats-officedocument.presentationml.slide+xml"/>
  <Override PartName="/ppt/slides/slide6.xml" ContentType="application/vnd.openxmlformats-officedocument.presentationml.slide+xml"/>
  <Override PartName="/ppt/slides/slide81.xml" ContentType="application/vnd.openxmlformats-officedocument.presentationml.slide+xml"/>
  <Override PartName="/ppt/slides/slide13.xml" ContentType="application/vnd.openxmlformats-officedocument.presentationml.slide+xml"/>
  <Override PartName="/ppt/slides/slide205.xml" ContentType="application/vnd.openxmlformats-officedocument.presentationml.slide+xml"/>
  <Override PartName="/ppt/slides/slide5.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204.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203.xml" ContentType="application/vnd.openxmlformats-officedocument.presentationml.slide+xml"/>
  <Override PartName="/ppt/slides/slide10.xml" ContentType="application/vnd.openxmlformats-officedocument.presentationml.slide+xml"/>
  <Override PartName="/ppt/slides/slide177.xml" ContentType="application/vnd.openxmlformats-officedocument.presentationml.slide+xml"/>
  <Override PartName="/ppt/slides/slide109.xml" ContentType="application/vnd.openxmlformats-officedocument.presentationml.slide+xml"/>
  <Override PartName="/ppt/slides/slide202.xml" ContentType="application/vnd.openxmlformats-officedocument.presentationml.slide+xml"/>
  <Override PartName="/ppt/slides/slide176.xml" ContentType="application/vnd.openxmlformats-officedocument.presentationml.slide+xml"/>
  <Override PartName="/ppt/slides/slide108.xml" ContentType="application/vnd.openxmlformats-officedocument.presentationml.slide+xml"/>
  <Override PartName="/ppt/slides/slide199.xml" ContentType="application/vnd.openxmlformats-officedocument.presentationml.slide+xml"/>
  <Override PartName="/ppt/slides/slide201.xml" ContentType="application/vnd.openxmlformats-officedocument.presentationml.slide+xml"/>
  <Override PartName="/ppt/slides/slide198.xml" ContentType="application/vnd.openxmlformats-officedocument.presentationml.slide+xml"/>
  <Override PartName="/ppt/slides/slide200.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135.xml" ContentType="application/vnd.openxmlformats-officedocument.presentationml.slide+xml"/>
  <Override PartName="/ppt/slides/slide39.xml" ContentType="application/vnd.openxmlformats-officedocument.presentationml.slide+xml"/>
  <Override PartName="/ppt/slides/slide134.xml" ContentType="application/vnd.openxmlformats-officedocument.presentationml.slide+xml"/>
  <Override PartName="/ppt/slides/slide38.xml" ContentType="application/vnd.openxmlformats-officedocument.presentationml.slide+xml"/>
  <Override PartName="/ppt/slides/slide133.xml" ContentType="application/vnd.openxmlformats-officedocument.presentationml.slide+xml"/>
  <Override PartName="/ppt/slides/slide37.xml" ContentType="application/vnd.openxmlformats-officedocument.presentationml.slide+xml"/>
  <Override PartName="/ppt/slides/slide132.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40.xml" ContentType="application/vnd.openxmlformats-officedocument.presentationml.slide+xml"/>
  <Override PartName="/ppt/slides/slide44.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43.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xml" ContentType="application/vnd.openxmlformats-officedocument.presentationml.slide+xml"/>
  <Override PartName="/ppt/slides/slide169.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68.xml" ContentType="application/vnd.openxmlformats-officedocument.presentationml.slide+xml"/>
  <Override PartName="/ppt/slides/slide1.xml" ContentType="application/vnd.openxmlformats-officedocument.presentationml.slide+xml"/>
  <Override PartName="/ppt/slides/slide167.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Lst>
  <p:notesMasterIdLst>
    <p:notesMasterId r:id="rId23"/>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28" r:id="rId96"/>
    <p:sldId id="329" r:id="rId97"/>
    <p:sldId id="330" r:id="rId98"/>
    <p:sldId id="331" r:id="rId99"/>
    <p:sldId id="332" r:id="rId100"/>
    <p:sldId id="333" r:id="rId101"/>
    <p:sldId id="334" r:id="rId102"/>
    <p:sldId id="335" r:id="rId103"/>
    <p:sldId id="336" r:id="rId104"/>
    <p:sldId id="337" r:id="rId105"/>
    <p:sldId id="338" r:id="rId106"/>
    <p:sldId id="339" r:id="rId107"/>
    <p:sldId id="340" r:id="rId108"/>
    <p:sldId id="341" r:id="rId109"/>
    <p:sldId id="342" r:id="rId110"/>
    <p:sldId id="343" r:id="rId111"/>
    <p:sldId id="344" r:id="rId112"/>
    <p:sldId id="345" r:id="rId113"/>
    <p:sldId id="346" r:id="rId114"/>
    <p:sldId id="347" r:id="rId115"/>
    <p:sldId id="348" r:id="rId116"/>
    <p:sldId id="349" r:id="rId117"/>
    <p:sldId id="350" r:id="rId118"/>
    <p:sldId id="351" r:id="rId119"/>
    <p:sldId id="352" r:id="rId120"/>
    <p:sldId id="353" r:id="rId121"/>
    <p:sldId id="354" r:id="rId122"/>
    <p:sldId id="355" r:id="rId123"/>
    <p:sldId id="356" r:id="rId124"/>
    <p:sldId id="357" r:id="rId125"/>
    <p:sldId id="358" r:id="rId126"/>
    <p:sldId id="359" r:id="rId127"/>
    <p:sldId id="360" r:id="rId128"/>
    <p:sldId id="361" r:id="rId129"/>
    <p:sldId id="362" r:id="rId130"/>
    <p:sldId id="363" r:id="rId131"/>
    <p:sldId id="364"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 id="382" r:id="rId150"/>
    <p:sldId id="383" r:id="rId151"/>
    <p:sldId id="384" r:id="rId152"/>
    <p:sldId id="385" r:id="rId153"/>
    <p:sldId id="386" r:id="rId154"/>
    <p:sldId id="387" r:id="rId155"/>
    <p:sldId id="388" r:id="rId156"/>
    <p:sldId id="389" r:id="rId157"/>
    <p:sldId id="390" r:id="rId158"/>
    <p:sldId id="391" r:id="rId159"/>
    <p:sldId id="392" r:id="rId160"/>
    <p:sldId id="393" r:id="rId161"/>
    <p:sldId id="394" r:id="rId162"/>
    <p:sldId id="395" r:id="rId163"/>
    <p:sldId id="396" r:id="rId164"/>
    <p:sldId id="397" r:id="rId165"/>
    <p:sldId id="398" r:id="rId166"/>
    <p:sldId id="399" r:id="rId167"/>
    <p:sldId id="400" r:id="rId168"/>
    <p:sldId id="401" r:id="rId169"/>
    <p:sldId id="402" r:id="rId170"/>
    <p:sldId id="403" r:id="rId171"/>
    <p:sldId id="404" r:id="rId172"/>
    <p:sldId id="405" r:id="rId173"/>
    <p:sldId id="406" r:id="rId174"/>
    <p:sldId id="407" r:id="rId175"/>
    <p:sldId id="408" r:id="rId176"/>
    <p:sldId id="409" r:id="rId177"/>
    <p:sldId id="410" r:id="rId178"/>
    <p:sldId id="411" r:id="rId179"/>
    <p:sldId id="412" r:id="rId180"/>
    <p:sldId id="413" r:id="rId181"/>
    <p:sldId id="414" r:id="rId182"/>
    <p:sldId id="415" r:id="rId183"/>
    <p:sldId id="416" r:id="rId184"/>
    <p:sldId id="417" r:id="rId185"/>
    <p:sldId id="418" r:id="rId186"/>
    <p:sldId id="419" r:id="rId187"/>
    <p:sldId id="420" r:id="rId188"/>
    <p:sldId id="421" r:id="rId189"/>
    <p:sldId id="422" r:id="rId190"/>
    <p:sldId id="423" r:id="rId191"/>
    <p:sldId id="424" r:id="rId192"/>
    <p:sldId id="425" r:id="rId193"/>
    <p:sldId id="426" r:id="rId194"/>
    <p:sldId id="427" r:id="rId195"/>
    <p:sldId id="428" r:id="rId196"/>
    <p:sldId id="429" r:id="rId197"/>
    <p:sldId id="430" r:id="rId198"/>
    <p:sldId id="431" r:id="rId199"/>
    <p:sldId id="432" r:id="rId200"/>
    <p:sldId id="433" r:id="rId201"/>
    <p:sldId id="434" r:id="rId202"/>
    <p:sldId id="435" r:id="rId203"/>
    <p:sldId id="436" r:id="rId204"/>
    <p:sldId id="437" r:id="rId205"/>
    <p:sldId id="438" r:id="rId206"/>
    <p:sldId id="439" r:id="rId207"/>
    <p:sldId id="440" r:id="rId208"/>
    <p:sldId id="441" r:id="rId209"/>
    <p:sldId id="442" r:id="rId210"/>
    <p:sldId id="443" r:id="rId211"/>
    <p:sldId id="444" r:id="rId212"/>
    <p:sldId id="445" r:id="rId213"/>
    <p:sldId id="446" r:id="rId214"/>
    <p:sldId id="447" r:id="rId215"/>
    <p:sldId id="448" r:id="rId216"/>
    <p:sldId id="449" r:id="rId217"/>
    <p:sldId id="450" r:id="rId218"/>
    <p:sldId id="451" r:id="rId219"/>
    <p:sldId id="452" r:id="rId220"/>
    <p:sldId id="453" r:id="rId221"/>
    <p:sldId id="454" r:id="rId222"/>
    <p:sldId id="455" r:id="rId223"/>
    <p:sldId id="456" r:id="rId224"/>
    <p:sldId id="457" r:id="rId225"/>
    <p:sldId id="458" r:id="rId226"/>
    <p:sldId id="459" r:id="rId227"/>
    <p:sldId id="460" r:id="rId228"/>
    <p:sldId id="461" r:id="rId229"/>
    <p:sldId id="462" r:id="rId230"/>
    <p:sldId id="463" r:id="rId231"/>
    <p:sldId id="464" r:id="rId232"/>
    <p:sldId id="465" r:id="rId233"/>
    <p:sldId id="466" r:id="rId234"/>
    <p:sldId id="467" r:id="rId235"/>
    <p:sldId id="468" r:id="rId236"/>
    <p:sldId id="469" r:id="rId237"/>
    <p:sldId id="470" r:id="rId238"/>
    <p:sldId id="471" r:id="rId239"/>
    <p:sldId id="472" r:id="rId240"/>
    <p:sldId id="473" r:id="rId241"/>
    <p:sldId id="474" r:id="rId242"/>
    <p:sldId id="475" r:id="rId243"/>
    <p:sldId id="476" r:id="rId244"/>
    <p:sldId id="477" r:id="rId245"/>
    <p:sldId id="478" r:id="rId246"/>
    <p:sldId id="479" r:id="rId247"/>
    <p:sldId id="480" r:id="rId248"/>
    <p:sldId id="481" r:id="rId24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notesMaster" Target="notesMasters/notesMaster1.xml"/><Relationship Id="rId24" Type="http://schemas.openxmlformats.org/officeDocument/2006/relationships/slide" Target="slides/slide1.xml"/><Relationship Id="rId25" Type="http://schemas.openxmlformats.org/officeDocument/2006/relationships/slide" Target="slides/slide2.xml"/><Relationship Id="rId26" Type="http://schemas.openxmlformats.org/officeDocument/2006/relationships/slide" Target="slides/slide3.xml"/><Relationship Id="rId27" Type="http://schemas.openxmlformats.org/officeDocument/2006/relationships/slide" Target="slides/slide4.xml"/><Relationship Id="rId28" Type="http://schemas.openxmlformats.org/officeDocument/2006/relationships/slide" Target="slides/slide5.xml"/><Relationship Id="rId29" Type="http://schemas.openxmlformats.org/officeDocument/2006/relationships/slide" Target="slides/slide6.xml"/><Relationship Id="rId30" Type="http://schemas.openxmlformats.org/officeDocument/2006/relationships/slide" Target="slides/slide7.xml"/><Relationship Id="rId31" Type="http://schemas.openxmlformats.org/officeDocument/2006/relationships/slide" Target="slides/slide8.xml"/><Relationship Id="rId32" Type="http://schemas.openxmlformats.org/officeDocument/2006/relationships/slide" Target="slides/slide9.xml"/><Relationship Id="rId33" Type="http://schemas.openxmlformats.org/officeDocument/2006/relationships/slide" Target="slides/slide10.xml"/><Relationship Id="rId34" Type="http://schemas.openxmlformats.org/officeDocument/2006/relationships/slide" Target="slides/slide11.xml"/><Relationship Id="rId35" Type="http://schemas.openxmlformats.org/officeDocument/2006/relationships/slide" Target="slides/slide12.xml"/><Relationship Id="rId36" Type="http://schemas.openxmlformats.org/officeDocument/2006/relationships/slide" Target="slides/slide13.xml"/><Relationship Id="rId37" Type="http://schemas.openxmlformats.org/officeDocument/2006/relationships/slide" Target="slides/slide14.xml"/><Relationship Id="rId38" Type="http://schemas.openxmlformats.org/officeDocument/2006/relationships/slide" Target="slides/slide15.xml"/><Relationship Id="rId39" Type="http://schemas.openxmlformats.org/officeDocument/2006/relationships/slide" Target="slides/slide16.xml"/><Relationship Id="rId40" Type="http://schemas.openxmlformats.org/officeDocument/2006/relationships/slide" Target="slides/slide17.xml"/><Relationship Id="rId41" Type="http://schemas.openxmlformats.org/officeDocument/2006/relationships/slide" Target="slides/slide18.xml"/><Relationship Id="rId42" Type="http://schemas.openxmlformats.org/officeDocument/2006/relationships/slide" Target="slides/slide19.xml"/><Relationship Id="rId43" Type="http://schemas.openxmlformats.org/officeDocument/2006/relationships/slide" Target="slides/slide20.xml"/><Relationship Id="rId44" Type="http://schemas.openxmlformats.org/officeDocument/2006/relationships/slide" Target="slides/slide21.xml"/><Relationship Id="rId45" Type="http://schemas.openxmlformats.org/officeDocument/2006/relationships/slide" Target="slides/slide22.xml"/><Relationship Id="rId46" Type="http://schemas.openxmlformats.org/officeDocument/2006/relationships/slide" Target="slides/slide23.xml"/><Relationship Id="rId47" Type="http://schemas.openxmlformats.org/officeDocument/2006/relationships/slide" Target="slides/slide24.xml"/><Relationship Id="rId48" Type="http://schemas.openxmlformats.org/officeDocument/2006/relationships/slide" Target="slides/slide25.xml"/><Relationship Id="rId49" Type="http://schemas.openxmlformats.org/officeDocument/2006/relationships/slide" Target="slides/slide26.xml"/><Relationship Id="rId50" Type="http://schemas.openxmlformats.org/officeDocument/2006/relationships/slide" Target="slides/slide27.xml"/><Relationship Id="rId51" Type="http://schemas.openxmlformats.org/officeDocument/2006/relationships/slide" Target="slides/slide28.xml"/><Relationship Id="rId52" Type="http://schemas.openxmlformats.org/officeDocument/2006/relationships/slide" Target="slides/slide29.xml"/><Relationship Id="rId53" Type="http://schemas.openxmlformats.org/officeDocument/2006/relationships/slide" Target="slides/slide30.xml"/><Relationship Id="rId54" Type="http://schemas.openxmlformats.org/officeDocument/2006/relationships/slide" Target="slides/slide31.xml"/><Relationship Id="rId55" Type="http://schemas.openxmlformats.org/officeDocument/2006/relationships/slide" Target="slides/slide32.xml"/><Relationship Id="rId56" Type="http://schemas.openxmlformats.org/officeDocument/2006/relationships/slide" Target="slides/slide33.xml"/><Relationship Id="rId57" Type="http://schemas.openxmlformats.org/officeDocument/2006/relationships/slide" Target="slides/slide34.xml"/><Relationship Id="rId58" Type="http://schemas.openxmlformats.org/officeDocument/2006/relationships/slide" Target="slides/slide35.xml"/><Relationship Id="rId59" Type="http://schemas.openxmlformats.org/officeDocument/2006/relationships/slide" Target="slides/slide36.xml"/><Relationship Id="rId60" Type="http://schemas.openxmlformats.org/officeDocument/2006/relationships/slide" Target="slides/slide37.xml"/><Relationship Id="rId61" Type="http://schemas.openxmlformats.org/officeDocument/2006/relationships/slide" Target="slides/slide38.xml"/><Relationship Id="rId62" Type="http://schemas.openxmlformats.org/officeDocument/2006/relationships/slide" Target="slides/slide39.xml"/><Relationship Id="rId63" Type="http://schemas.openxmlformats.org/officeDocument/2006/relationships/slide" Target="slides/slide40.xml"/><Relationship Id="rId64" Type="http://schemas.openxmlformats.org/officeDocument/2006/relationships/slide" Target="slides/slide41.xml"/><Relationship Id="rId65" Type="http://schemas.openxmlformats.org/officeDocument/2006/relationships/slide" Target="slides/slide42.xml"/><Relationship Id="rId66" Type="http://schemas.openxmlformats.org/officeDocument/2006/relationships/slide" Target="slides/slide43.xml"/><Relationship Id="rId67" Type="http://schemas.openxmlformats.org/officeDocument/2006/relationships/slide" Target="slides/slide44.xml"/><Relationship Id="rId68" Type="http://schemas.openxmlformats.org/officeDocument/2006/relationships/slide" Target="slides/slide45.xml"/><Relationship Id="rId69" Type="http://schemas.openxmlformats.org/officeDocument/2006/relationships/slide" Target="slides/slide46.xml"/><Relationship Id="rId70" Type="http://schemas.openxmlformats.org/officeDocument/2006/relationships/slide" Target="slides/slide47.xml"/><Relationship Id="rId71" Type="http://schemas.openxmlformats.org/officeDocument/2006/relationships/slide" Target="slides/slide48.xml"/><Relationship Id="rId72" Type="http://schemas.openxmlformats.org/officeDocument/2006/relationships/slide" Target="slides/slide49.xml"/><Relationship Id="rId73" Type="http://schemas.openxmlformats.org/officeDocument/2006/relationships/slide" Target="slides/slide50.xml"/><Relationship Id="rId74" Type="http://schemas.openxmlformats.org/officeDocument/2006/relationships/slide" Target="slides/slide51.xml"/><Relationship Id="rId75" Type="http://schemas.openxmlformats.org/officeDocument/2006/relationships/slide" Target="slides/slide52.xml"/><Relationship Id="rId76" Type="http://schemas.openxmlformats.org/officeDocument/2006/relationships/slide" Target="slides/slide53.xml"/><Relationship Id="rId77" Type="http://schemas.openxmlformats.org/officeDocument/2006/relationships/slide" Target="slides/slide54.xml"/><Relationship Id="rId78" Type="http://schemas.openxmlformats.org/officeDocument/2006/relationships/slide" Target="slides/slide55.xml"/><Relationship Id="rId79" Type="http://schemas.openxmlformats.org/officeDocument/2006/relationships/slide" Target="slides/slide56.xml"/><Relationship Id="rId80" Type="http://schemas.openxmlformats.org/officeDocument/2006/relationships/slide" Target="slides/slide57.xml"/><Relationship Id="rId81" Type="http://schemas.openxmlformats.org/officeDocument/2006/relationships/slide" Target="slides/slide58.xml"/><Relationship Id="rId82" Type="http://schemas.openxmlformats.org/officeDocument/2006/relationships/slide" Target="slides/slide59.xml"/><Relationship Id="rId83" Type="http://schemas.openxmlformats.org/officeDocument/2006/relationships/slide" Target="slides/slide60.xml"/><Relationship Id="rId84" Type="http://schemas.openxmlformats.org/officeDocument/2006/relationships/slide" Target="slides/slide61.xml"/><Relationship Id="rId85" Type="http://schemas.openxmlformats.org/officeDocument/2006/relationships/slide" Target="slides/slide62.xml"/><Relationship Id="rId86" Type="http://schemas.openxmlformats.org/officeDocument/2006/relationships/slide" Target="slides/slide63.xml"/><Relationship Id="rId87" Type="http://schemas.openxmlformats.org/officeDocument/2006/relationships/slide" Target="slides/slide64.xml"/><Relationship Id="rId88" Type="http://schemas.openxmlformats.org/officeDocument/2006/relationships/slide" Target="slides/slide65.xml"/><Relationship Id="rId89" Type="http://schemas.openxmlformats.org/officeDocument/2006/relationships/slide" Target="slides/slide66.xml"/><Relationship Id="rId90" Type="http://schemas.openxmlformats.org/officeDocument/2006/relationships/slide" Target="slides/slide67.xml"/><Relationship Id="rId91" Type="http://schemas.openxmlformats.org/officeDocument/2006/relationships/slide" Target="slides/slide68.xml"/><Relationship Id="rId92" Type="http://schemas.openxmlformats.org/officeDocument/2006/relationships/slide" Target="slides/slide69.xml"/><Relationship Id="rId93" Type="http://schemas.openxmlformats.org/officeDocument/2006/relationships/slide" Target="slides/slide70.xml"/><Relationship Id="rId94" Type="http://schemas.openxmlformats.org/officeDocument/2006/relationships/slide" Target="slides/slide71.xml"/><Relationship Id="rId95" Type="http://schemas.openxmlformats.org/officeDocument/2006/relationships/slide" Target="slides/slide72.xml"/><Relationship Id="rId96" Type="http://schemas.openxmlformats.org/officeDocument/2006/relationships/slide" Target="slides/slide73.xml"/><Relationship Id="rId97" Type="http://schemas.openxmlformats.org/officeDocument/2006/relationships/slide" Target="slides/slide74.xml"/><Relationship Id="rId98" Type="http://schemas.openxmlformats.org/officeDocument/2006/relationships/slide" Target="slides/slide75.xml"/><Relationship Id="rId99" Type="http://schemas.openxmlformats.org/officeDocument/2006/relationships/slide" Target="slides/slide76.xml"/><Relationship Id="rId100" Type="http://schemas.openxmlformats.org/officeDocument/2006/relationships/slide" Target="slides/slide77.xml"/><Relationship Id="rId101" Type="http://schemas.openxmlformats.org/officeDocument/2006/relationships/slide" Target="slides/slide78.xml"/><Relationship Id="rId102" Type="http://schemas.openxmlformats.org/officeDocument/2006/relationships/slide" Target="slides/slide79.xml"/><Relationship Id="rId103" Type="http://schemas.openxmlformats.org/officeDocument/2006/relationships/slide" Target="slides/slide80.xml"/><Relationship Id="rId104" Type="http://schemas.openxmlformats.org/officeDocument/2006/relationships/slide" Target="slides/slide81.xml"/><Relationship Id="rId105" Type="http://schemas.openxmlformats.org/officeDocument/2006/relationships/slide" Target="slides/slide82.xml"/><Relationship Id="rId106" Type="http://schemas.openxmlformats.org/officeDocument/2006/relationships/slide" Target="slides/slide83.xml"/><Relationship Id="rId107" Type="http://schemas.openxmlformats.org/officeDocument/2006/relationships/slide" Target="slides/slide84.xml"/><Relationship Id="rId108" Type="http://schemas.openxmlformats.org/officeDocument/2006/relationships/slide" Target="slides/slide85.xml"/><Relationship Id="rId109" Type="http://schemas.openxmlformats.org/officeDocument/2006/relationships/slide" Target="slides/slide86.xml"/><Relationship Id="rId110" Type="http://schemas.openxmlformats.org/officeDocument/2006/relationships/slide" Target="slides/slide87.xml"/><Relationship Id="rId111" Type="http://schemas.openxmlformats.org/officeDocument/2006/relationships/slide" Target="slides/slide88.xml"/><Relationship Id="rId112" Type="http://schemas.openxmlformats.org/officeDocument/2006/relationships/slide" Target="slides/slide89.xml"/><Relationship Id="rId113" Type="http://schemas.openxmlformats.org/officeDocument/2006/relationships/slide" Target="slides/slide90.xml"/><Relationship Id="rId114" Type="http://schemas.openxmlformats.org/officeDocument/2006/relationships/slide" Target="slides/slide91.xml"/><Relationship Id="rId115" Type="http://schemas.openxmlformats.org/officeDocument/2006/relationships/slide" Target="slides/slide92.xml"/><Relationship Id="rId116" Type="http://schemas.openxmlformats.org/officeDocument/2006/relationships/slide" Target="slides/slide93.xml"/><Relationship Id="rId117" Type="http://schemas.openxmlformats.org/officeDocument/2006/relationships/slide" Target="slides/slide94.xml"/><Relationship Id="rId118" Type="http://schemas.openxmlformats.org/officeDocument/2006/relationships/slide" Target="slides/slide95.xml"/><Relationship Id="rId119" Type="http://schemas.openxmlformats.org/officeDocument/2006/relationships/slide" Target="slides/slide96.xml"/><Relationship Id="rId120" Type="http://schemas.openxmlformats.org/officeDocument/2006/relationships/slide" Target="slides/slide97.xml"/><Relationship Id="rId121" Type="http://schemas.openxmlformats.org/officeDocument/2006/relationships/slide" Target="slides/slide98.xml"/><Relationship Id="rId122" Type="http://schemas.openxmlformats.org/officeDocument/2006/relationships/slide" Target="slides/slide99.xml"/><Relationship Id="rId123" Type="http://schemas.openxmlformats.org/officeDocument/2006/relationships/slide" Target="slides/slide100.xml"/><Relationship Id="rId124" Type="http://schemas.openxmlformats.org/officeDocument/2006/relationships/slide" Target="slides/slide101.xml"/><Relationship Id="rId125" Type="http://schemas.openxmlformats.org/officeDocument/2006/relationships/slide" Target="slides/slide102.xml"/><Relationship Id="rId126" Type="http://schemas.openxmlformats.org/officeDocument/2006/relationships/slide" Target="slides/slide103.xml"/><Relationship Id="rId127" Type="http://schemas.openxmlformats.org/officeDocument/2006/relationships/slide" Target="slides/slide104.xml"/><Relationship Id="rId128" Type="http://schemas.openxmlformats.org/officeDocument/2006/relationships/slide" Target="slides/slide105.xml"/><Relationship Id="rId129" Type="http://schemas.openxmlformats.org/officeDocument/2006/relationships/slide" Target="slides/slide106.xml"/><Relationship Id="rId130" Type="http://schemas.openxmlformats.org/officeDocument/2006/relationships/slide" Target="slides/slide107.xml"/><Relationship Id="rId131" Type="http://schemas.openxmlformats.org/officeDocument/2006/relationships/slide" Target="slides/slide108.xml"/><Relationship Id="rId132" Type="http://schemas.openxmlformats.org/officeDocument/2006/relationships/slide" Target="slides/slide109.xml"/><Relationship Id="rId133" Type="http://schemas.openxmlformats.org/officeDocument/2006/relationships/slide" Target="slides/slide110.xml"/><Relationship Id="rId134" Type="http://schemas.openxmlformats.org/officeDocument/2006/relationships/slide" Target="slides/slide111.xml"/><Relationship Id="rId135" Type="http://schemas.openxmlformats.org/officeDocument/2006/relationships/slide" Target="slides/slide112.xml"/><Relationship Id="rId136" Type="http://schemas.openxmlformats.org/officeDocument/2006/relationships/slide" Target="slides/slide113.xml"/><Relationship Id="rId137" Type="http://schemas.openxmlformats.org/officeDocument/2006/relationships/slide" Target="slides/slide114.xml"/><Relationship Id="rId138" Type="http://schemas.openxmlformats.org/officeDocument/2006/relationships/slide" Target="slides/slide115.xml"/><Relationship Id="rId139" Type="http://schemas.openxmlformats.org/officeDocument/2006/relationships/slide" Target="slides/slide116.xml"/><Relationship Id="rId140" Type="http://schemas.openxmlformats.org/officeDocument/2006/relationships/slide" Target="slides/slide117.xml"/><Relationship Id="rId141" Type="http://schemas.openxmlformats.org/officeDocument/2006/relationships/slide" Target="slides/slide118.xml"/><Relationship Id="rId142" Type="http://schemas.openxmlformats.org/officeDocument/2006/relationships/slide" Target="slides/slide119.xml"/><Relationship Id="rId143" Type="http://schemas.openxmlformats.org/officeDocument/2006/relationships/slide" Target="slides/slide120.xml"/><Relationship Id="rId144" Type="http://schemas.openxmlformats.org/officeDocument/2006/relationships/slide" Target="slides/slide121.xml"/><Relationship Id="rId145" Type="http://schemas.openxmlformats.org/officeDocument/2006/relationships/slide" Target="slides/slide122.xml"/><Relationship Id="rId146" Type="http://schemas.openxmlformats.org/officeDocument/2006/relationships/slide" Target="slides/slide123.xml"/><Relationship Id="rId147" Type="http://schemas.openxmlformats.org/officeDocument/2006/relationships/slide" Target="slides/slide124.xml"/><Relationship Id="rId148" Type="http://schemas.openxmlformats.org/officeDocument/2006/relationships/slide" Target="slides/slide125.xml"/><Relationship Id="rId149" Type="http://schemas.openxmlformats.org/officeDocument/2006/relationships/slide" Target="slides/slide126.xml"/><Relationship Id="rId150" Type="http://schemas.openxmlformats.org/officeDocument/2006/relationships/slide" Target="slides/slide127.xml"/><Relationship Id="rId151" Type="http://schemas.openxmlformats.org/officeDocument/2006/relationships/slide" Target="slides/slide128.xml"/><Relationship Id="rId152" Type="http://schemas.openxmlformats.org/officeDocument/2006/relationships/slide" Target="slides/slide129.xml"/><Relationship Id="rId153" Type="http://schemas.openxmlformats.org/officeDocument/2006/relationships/slide" Target="slides/slide130.xml"/><Relationship Id="rId154" Type="http://schemas.openxmlformats.org/officeDocument/2006/relationships/slide" Target="slides/slide131.xml"/><Relationship Id="rId155" Type="http://schemas.openxmlformats.org/officeDocument/2006/relationships/slide" Target="slides/slide132.xml"/><Relationship Id="rId156" Type="http://schemas.openxmlformats.org/officeDocument/2006/relationships/slide" Target="slides/slide133.xml"/><Relationship Id="rId157" Type="http://schemas.openxmlformats.org/officeDocument/2006/relationships/slide" Target="slides/slide134.xml"/><Relationship Id="rId158" Type="http://schemas.openxmlformats.org/officeDocument/2006/relationships/slide" Target="slides/slide135.xml"/><Relationship Id="rId159" Type="http://schemas.openxmlformats.org/officeDocument/2006/relationships/slide" Target="slides/slide136.xml"/><Relationship Id="rId160" Type="http://schemas.openxmlformats.org/officeDocument/2006/relationships/slide" Target="slides/slide137.xml"/><Relationship Id="rId161" Type="http://schemas.openxmlformats.org/officeDocument/2006/relationships/slide" Target="slides/slide138.xml"/><Relationship Id="rId162" Type="http://schemas.openxmlformats.org/officeDocument/2006/relationships/slide" Target="slides/slide139.xml"/><Relationship Id="rId163" Type="http://schemas.openxmlformats.org/officeDocument/2006/relationships/slide" Target="slides/slide140.xml"/><Relationship Id="rId164" Type="http://schemas.openxmlformats.org/officeDocument/2006/relationships/slide" Target="slides/slide141.xml"/><Relationship Id="rId165" Type="http://schemas.openxmlformats.org/officeDocument/2006/relationships/slide" Target="slides/slide142.xml"/><Relationship Id="rId166" Type="http://schemas.openxmlformats.org/officeDocument/2006/relationships/slide" Target="slides/slide143.xml"/><Relationship Id="rId167" Type="http://schemas.openxmlformats.org/officeDocument/2006/relationships/slide" Target="slides/slide144.xml"/><Relationship Id="rId168" Type="http://schemas.openxmlformats.org/officeDocument/2006/relationships/slide" Target="slides/slide145.xml"/><Relationship Id="rId169" Type="http://schemas.openxmlformats.org/officeDocument/2006/relationships/slide" Target="slides/slide146.xml"/><Relationship Id="rId170" Type="http://schemas.openxmlformats.org/officeDocument/2006/relationships/slide" Target="slides/slide147.xml"/><Relationship Id="rId171" Type="http://schemas.openxmlformats.org/officeDocument/2006/relationships/slide" Target="slides/slide148.xml"/><Relationship Id="rId172" Type="http://schemas.openxmlformats.org/officeDocument/2006/relationships/slide" Target="slides/slide149.xml"/><Relationship Id="rId173" Type="http://schemas.openxmlformats.org/officeDocument/2006/relationships/slide" Target="slides/slide150.xml"/><Relationship Id="rId174" Type="http://schemas.openxmlformats.org/officeDocument/2006/relationships/slide" Target="slides/slide151.xml"/><Relationship Id="rId175" Type="http://schemas.openxmlformats.org/officeDocument/2006/relationships/slide" Target="slides/slide152.xml"/><Relationship Id="rId176" Type="http://schemas.openxmlformats.org/officeDocument/2006/relationships/slide" Target="slides/slide153.xml"/><Relationship Id="rId177" Type="http://schemas.openxmlformats.org/officeDocument/2006/relationships/slide" Target="slides/slide154.xml"/><Relationship Id="rId178" Type="http://schemas.openxmlformats.org/officeDocument/2006/relationships/slide" Target="slides/slide155.xml"/><Relationship Id="rId179" Type="http://schemas.openxmlformats.org/officeDocument/2006/relationships/slide" Target="slides/slide156.xml"/><Relationship Id="rId180" Type="http://schemas.openxmlformats.org/officeDocument/2006/relationships/slide" Target="slides/slide157.xml"/><Relationship Id="rId181" Type="http://schemas.openxmlformats.org/officeDocument/2006/relationships/slide" Target="slides/slide158.xml"/><Relationship Id="rId182" Type="http://schemas.openxmlformats.org/officeDocument/2006/relationships/slide" Target="slides/slide159.xml"/><Relationship Id="rId183" Type="http://schemas.openxmlformats.org/officeDocument/2006/relationships/slide" Target="slides/slide160.xml"/><Relationship Id="rId184" Type="http://schemas.openxmlformats.org/officeDocument/2006/relationships/slide" Target="slides/slide161.xml"/><Relationship Id="rId185" Type="http://schemas.openxmlformats.org/officeDocument/2006/relationships/slide" Target="slides/slide162.xml"/><Relationship Id="rId186" Type="http://schemas.openxmlformats.org/officeDocument/2006/relationships/slide" Target="slides/slide163.xml"/><Relationship Id="rId187" Type="http://schemas.openxmlformats.org/officeDocument/2006/relationships/slide" Target="slides/slide164.xml"/><Relationship Id="rId188" Type="http://schemas.openxmlformats.org/officeDocument/2006/relationships/slide" Target="slides/slide165.xml"/><Relationship Id="rId189" Type="http://schemas.openxmlformats.org/officeDocument/2006/relationships/slide" Target="slides/slide166.xml"/><Relationship Id="rId190" Type="http://schemas.openxmlformats.org/officeDocument/2006/relationships/slide" Target="slides/slide167.xml"/><Relationship Id="rId191" Type="http://schemas.openxmlformats.org/officeDocument/2006/relationships/slide" Target="slides/slide168.xml"/><Relationship Id="rId192" Type="http://schemas.openxmlformats.org/officeDocument/2006/relationships/slide" Target="slides/slide169.xml"/><Relationship Id="rId193" Type="http://schemas.openxmlformats.org/officeDocument/2006/relationships/slide" Target="slides/slide170.xml"/><Relationship Id="rId194" Type="http://schemas.openxmlformats.org/officeDocument/2006/relationships/slide" Target="slides/slide171.xml"/><Relationship Id="rId195" Type="http://schemas.openxmlformats.org/officeDocument/2006/relationships/slide" Target="slides/slide172.xml"/><Relationship Id="rId196" Type="http://schemas.openxmlformats.org/officeDocument/2006/relationships/slide" Target="slides/slide173.xml"/><Relationship Id="rId197" Type="http://schemas.openxmlformats.org/officeDocument/2006/relationships/slide" Target="slides/slide174.xml"/><Relationship Id="rId198" Type="http://schemas.openxmlformats.org/officeDocument/2006/relationships/slide" Target="slides/slide175.xml"/><Relationship Id="rId199" Type="http://schemas.openxmlformats.org/officeDocument/2006/relationships/slide" Target="slides/slide176.xml"/><Relationship Id="rId200" Type="http://schemas.openxmlformats.org/officeDocument/2006/relationships/slide" Target="slides/slide177.xml"/><Relationship Id="rId201" Type="http://schemas.openxmlformats.org/officeDocument/2006/relationships/slide" Target="slides/slide178.xml"/><Relationship Id="rId202" Type="http://schemas.openxmlformats.org/officeDocument/2006/relationships/slide" Target="slides/slide179.xml"/><Relationship Id="rId203" Type="http://schemas.openxmlformats.org/officeDocument/2006/relationships/slide" Target="slides/slide180.xml"/><Relationship Id="rId204" Type="http://schemas.openxmlformats.org/officeDocument/2006/relationships/slide" Target="slides/slide181.xml"/><Relationship Id="rId205" Type="http://schemas.openxmlformats.org/officeDocument/2006/relationships/slide" Target="slides/slide182.xml"/><Relationship Id="rId206" Type="http://schemas.openxmlformats.org/officeDocument/2006/relationships/slide" Target="slides/slide183.xml"/><Relationship Id="rId207" Type="http://schemas.openxmlformats.org/officeDocument/2006/relationships/slide" Target="slides/slide184.xml"/><Relationship Id="rId208" Type="http://schemas.openxmlformats.org/officeDocument/2006/relationships/slide" Target="slides/slide185.xml"/><Relationship Id="rId209" Type="http://schemas.openxmlformats.org/officeDocument/2006/relationships/slide" Target="slides/slide186.xml"/><Relationship Id="rId210" Type="http://schemas.openxmlformats.org/officeDocument/2006/relationships/slide" Target="slides/slide187.xml"/><Relationship Id="rId211" Type="http://schemas.openxmlformats.org/officeDocument/2006/relationships/slide" Target="slides/slide188.xml"/><Relationship Id="rId212" Type="http://schemas.openxmlformats.org/officeDocument/2006/relationships/slide" Target="slides/slide189.xml"/><Relationship Id="rId213" Type="http://schemas.openxmlformats.org/officeDocument/2006/relationships/slide" Target="slides/slide190.xml"/><Relationship Id="rId214" Type="http://schemas.openxmlformats.org/officeDocument/2006/relationships/slide" Target="slides/slide191.xml"/><Relationship Id="rId215" Type="http://schemas.openxmlformats.org/officeDocument/2006/relationships/slide" Target="slides/slide192.xml"/><Relationship Id="rId216" Type="http://schemas.openxmlformats.org/officeDocument/2006/relationships/slide" Target="slides/slide193.xml"/><Relationship Id="rId217" Type="http://schemas.openxmlformats.org/officeDocument/2006/relationships/slide" Target="slides/slide194.xml"/><Relationship Id="rId218" Type="http://schemas.openxmlformats.org/officeDocument/2006/relationships/slide" Target="slides/slide195.xml"/><Relationship Id="rId219" Type="http://schemas.openxmlformats.org/officeDocument/2006/relationships/slide" Target="slides/slide196.xml"/><Relationship Id="rId220" Type="http://schemas.openxmlformats.org/officeDocument/2006/relationships/slide" Target="slides/slide197.xml"/><Relationship Id="rId221" Type="http://schemas.openxmlformats.org/officeDocument/2006/relationships/slide" Target="slides/slide198.xml"/><Relationship Id="rId222" Type="http://schemas.openxmlformats.org/officeDocument/2006/relationships/slide" Target="slides/slide199.xml"/><Relationship Id="rId223" Type="http://schemas.openxmlformats.org/officeDocument/2006/relationships/slide" Target="slides/slide200.xml"/><Relationship Id="rId224" Type="http://schemas.openxmlformats.org/officeDocument/2006/relationships/slide" Target="slides/slide201.xml"/><Relationship Id="rId225" Type="http://schemas.openxmlformats.org/officeDocument/2006/relationships/slide" Target="slides/slide202.xml"/><Relationship Id="rId226" Type="http://schemas.openxmlformats.org/officeDocument/2006/relationships/slide" Target="slides/slide203.xml"/><Relationship Id="rId227" Type="http://schemas.openxmlformats.org/officeDocument/2006/relationships/slide" Target="slides/slide204.xml"/><Relationship Id="rId228" Type="http://schemas.openxmlformats.org/officeDocument/2006/relationships/slide" Target="slides/slide205.xml"/><Relationship Id="rId229" Type="http://schemas.openxmlformats.org/officeDocument/2006/relationships/slide" Target="slides/slide206.xml"/><Relationship Id="rId230" Type="http://schemas.openxmlformats.org/officeDocument/2006/relationships/slide" Target="slides/slide207.xml"/><Relationship Id="rId231" Type="http://schemas.openxmlformats.org/officeDocument/2006/relationships/slide" Target="slides/slide208.xml"/><Relationship Id="rId232" Type="http://schemas.openxmlformats.org/officeDocument/2006/relationships/slide" Target="slides/slide209.xml"/><Relationship Id="rId233" Type="http://schemas.openxmlformats.org/officeDocument/2006/relationships/slide" Target="slides/slide210.xml"/><Relationship Id="rId234" Type="http://schemas.openxmlformats.org/officeDocument/2006/relationships/slide" Target="slides/slide211.xml"/><Relationship Id="rId235" Type="http://schemas.openxmlformats.org/officeDocument/2006/relationships/slide" Target="slides/slide212.xml"/><Relationship Id="rId236" Type="http://schemas.openxmlformats.org/officeDocument/2006/relationships/slide" Target="slides/slide213.xml"/><Relationship Id="rId237" Type="http://schemas.openxmlformats.org/officeDocument/2006/relationships/slide" Target="slides/slide214.xml"/><Relationship Id="rId238" Type="http://schemas.openxmlformats.org/officeDocument/2006/relationships/slide" Target="slides/slide215.xml"/><Relationship Id="rId239" Type="http://schemas.openxmlformats.org/officeDocument/2006/relationships/slide" Target="slides/slide216.xml"/><Relationship Id="rId240" Type="http://schemas.openxmlformats.org/officeDocument/2006/relationships/slide" Target="slides/slide217.xml"/><Relationship Id="rId241" Type="http://schemas.openxmlformats.org/officeDocument/2006/relationships/slide" Target="slides/slide218.xml"/><Relationship Id="rId242" Type="http://schemas.openxmlformats.org/officeDocument/2006/relationships/slide" Target="slides/slide219.xml"/><Relationship Id="rId243" Type="http://schemas.openxmlformats.org/officeDocument/2006/relationships/slide" Target="slides/slide220.xml"/><Relationship Id="rId244" Type="http://schemas.openxmlformats.org/officeDocument/2006/relationships/slide" Target="slides/slide221.xml"/><Relationship Id="rId245" Type="http://schemas.openxmlformats.org/officeDocument/2006/relationships/slide" Target="slides/slide222.xml"/><Relationship Id="rId246" Type="http://schemas.openxmlformats.org/officeDocument/2006/relationships/slide" Target="slides/slide223.xml"/><Relationship Id="rId247" Type="http://schemas.openxmlformats.org/officeDocument/2006/relationships/slide" Target="slides/slide224.xml"/><Relationship Id="rId248" Type="http://schemas.openxmlformats.org/officeDocument/2006/relationships/slide" Target="slides/slide225.xml"/><Relationship Id="rId249" Type="http://schemas.openxmlformats.org/officeDocument/2006/relationships/slide" Target="slides/slide226.xml"/>
</Relationships>
</file>

<file path=ppt/notesMasters/_rels/notesMaster1.xml.rels><?xml version="1.0" encoding="UTF-8"?>
<Relationships xmlns="http://schemas.openxmlformats.org/package/2006/relationships"><Relationship Id="rId1" Type="http://schemas.openxmlformats.org/officeDocument/2006/relationships/theme" Target="../theme/theme2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86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6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6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6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6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38B7CDBB-50F4-4D26-860F-7C1D5C83854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hyperlink" Target="https://en.wikipedia.org/wiki/Overconfidence_effect" TargetMode="External"/><Relationship Id="rId2" Type="http://schemas.openxmlformats.org/officeDocument/2006/relationships/slide" Target="../slides/slide103.xml"/><Relationship Id="rId3"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hyperlink" Target="https://stackoverflow.com/users/8101287/ankit-agrawal" TargetMode="External"/><Relationship Id="rId2" Type="http://schemas.openxmlformats.org/officeDocument/2006/relationships/hyperlink" Target="https://stackoverflow.com/users/8101287/ankit-agrawal" TargetMode="External"/><Relationship Id="rId3" Type="http://schemas.openxmlformats.org/officeDocument/2006/relationships/hyperlink" Target="https://stackoverflow.com/users/8101287/ankit-agrawal" TargetMode="External"/><Relationship Id="rId4" Type="http://schemas.openxmlformats.org/officeDocument/2006/relationships/hyperlink" Target="https://stackoverflow.com/users/8101287/ankit-agrawal" TargetMode="External"/><Relationship Id="rId5" Type="http://schemas.openxmlformats.org/officeDocument/2006/relationships/hyperlink" Target="https://stackoverflow.com/users/8101287/ankit-agrawal" TargetMode="External"/><Relationship Id="rId6" Type="http://schemas.openxmlformats.org/officeDocument/2006/relationships/hyperlink" Target="https://stackoverflow.com/users/8101287/ankit-agrawal" TargetMode="External"/><Relationship Id="rId7" Type="http://schemas.openxmlformats.org/officeDocument/2006/relationships/hyperlink" Target="https://stackoverflow.com/users/8101287/ankit-agrawal" TargetMode="External"/><Relationship Id="rId8" Type="http://schemas.openxmlformats.org/officeDocument/2006/relationships/hyperlink" Target="https://stackoverflow.com/users/8101287/ankit-agrawal" TargetMode="External"/><Relationship Id="rId9" Type="http://schemas.openxmlformats.org/officeDocument/2006/relationships/hyperlink" Target="https://stackoverflow.com/users/8101287/ankit-agrawal" TargetMode="External"/><Relationship Id="rId10" Type="http://schemas.openxmlformats.org/officeDocument/2006/relationships/hyperlink" Target="https://stackoverflow.com/users/8101287/ankit-agrawal" TargetMode="External"/><Relationship Id="rId11" Type="http://schemas.openxmlformats.org/officeDocument/2006/relationships/hyperlink" Target="https://stackoverflow.com/users/8101287/ankit-agrawal" TargetMode="External"/><Relationship Id="rId12" Type="http://schemas.openxmlformats.org/officeDocument/2006/relationships/slide" Target="../slides/slide147.xml"/><Relationship Id="rId13"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4.xml.rels><?xml version="1.0" encoding="UTF-8"?>
<Relationships xmlns="http://schemas.openxmlformats.org/package/2006/relationships"><Relationship Id="rId1" Type="http://schemas.openxmlformats.org/officeDocument/2006/relationships/hyperlink" Target="http://vita.had.co.nz/papers/tidy-data.html" TargetMode="External"/><Relationship Id="rId2" Type="http://schemas.openxmlformats.org/officeDocument/2006/relationships/slide" Target="../slides/slide164.xml"/><Relationship Id="rId3"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
</Relationships>
</file>

<file path=ppt/notesSlides/_rels/notesSlide169.xml.rels><?xml version="1.0" encoding="UTF-8"?>
<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
</Relationships>
</file>

<file path=ppt/notesSlides/_rels/notesSlide173.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
</Relationships>
</file>

<file path=ppt/notesSlides/_rels/notesSlide176.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
</Relationships>
</file>

<file path=ppt/notesSlides/_rels/notesSlide177.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
</Relationships>
</file>

<file path=ppt/notesSlides/_rels/notesSlide178.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
</Relationships>
</file>

<file path=ppt/notesSlides/_rels/notesSlide179.xml.rels><?xml version="1.0" encoding="UTF-8"?>
<Relationships xmlns="http://schemas.openxmlformats.org/package/2006/relationships"><Relationship Id="rId1" Type="http://schemas.openxmlformats.org/officeDocument/2006/relationships/slide" Target="../slides/slide179.xml"/><Relationship Id="rId2" Type="http://schemas.openxmlformats.org/officeDocument/2006/relationships/notesMaster" Target="../notesMasters/notesMaster1.xml"/>
</Relationships>
</file>

<file path=ppt/notesSlides/_rels/notesSlide181.xml.rels><?xml version="1.0" encoding="UTF-8"?>
<Relationships xmlns="http://schemas.openxmlformats.org/package/2006/relationships"><Relationship Id="rId1" Type="http://schemas.openxmlformats.org/officeDocument/2006/relationships/slide" Target="../slides/slide181.xml"/><Relationship Id="rId2" Type="http://schemas.openxmlformats.org/officeDocument/2006/relationships/notesMaster" Target="../notesMasters/notesMaster1.xml"/>
</Relationships>
</file>

<file path=ppt/notesSlides/_rels/notesSlide183.xml.rels><?xml version="1.0" encoding="UTF-8"?>
<Relationships xmlns="http://schemas.openxmlformats.org/package/2006/relationships"><Relationship Id="rId1" Type="http://schemas.openxmlformats.org/officeDocument/2006/relationships/slide" Target="../slides/slide183.xml"/><Relationship Id="rId2" Type="http://schemas.openxmlformats.org/officeDocument/2006/relationships/notesMaster" Target="../notesMasters/notesMaster1.xml"/>
</Relationships>
</file>

<file path=ppt/notesSlides/_rels/notesSlide184.xml.rels><?xml version="1.0" encoding="UTF-8"?>
<Relationships xmlns="http://schemas.openxmlformats.org/package/2006/relationships"><Relationship Id="rId1" Type="http://schemas.openxmlformats.org/officeDocument/2006/relationships/slide" Target="../slides/slide184.xml"/><Relationship Id="rId2" Type="http://schemas.openxmlformats.org/officeDocument/2006/relationships/notesMaster" Target="../notesMasters/notesMaster1.xml"/>
</Relationships>
</file>

<file path=ppt/notesSlides/_rels/notesSlide185.xml.rels><?xml version="1.0" encoding="UTF-8"?>
<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
</Relationships>
</file>

<file path=ppt/notesSlides/_rels/notesSlide188.xml.rels><?xml version="1.0" encoding="UTF-8"?>
<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
</Relationships>
</file>

<file path=ppt/notesSlides/_rels/notesSlide193.xml.rels><?xml version="1.0" encoding="UTF-8"?>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
</Relationships>
</file>

<file path=ppt/notesSlides/_rels/notesSlide194.xml.rels><?xml version="1.0" encoding="UTF-8"?>
<Relationships xmlns="http://schemas.openxmlformats.org/package/2006/relationships"><Relationship Id="rId1" Type="http://schemas.openxmlformats.org/officeDocument/2006/relationships/slide" Target="../slides/slide194.xml"/><Relationship Id="rId2" Type="http://schemas.openxmlformats.org/officeDocument/2006/relationships/notesMaster" Target="../notesMasters/notesMaster1.xml"/>
</Relationships>
</file>

<file path=ppt/notesSlides/_rels/notesSlide195.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
</Relationships>
</file>

<file path=ppt/notesSlides/_rels/notesSlide196.xml.rels><?xml version="1.0" encoding="UTF-8"?>
<Relationships xmlns="http://schemas.openxmlformats.org/package/2006/relationships"><Relationship Id="rId1" Type="http://schemas.openxmlformats.org/officeDocument/2006/relationships/hyperlink" Target="https://www.kaggle.com/sudalairajkumar/nifty-indices-dataset" TargetMode="External"/><Relationship Id="rId2" Type="http://schemas.openxmlformats.org/officeDocument/2006/relationships/hyperlink" Target="https://www.kaggle.com/sudalairajkumar/nifty-indices-dataset" TargetMode="External"/><Relationship Id="rId3" Type="http://schemas.openxmlformats.org/officeDocument/2006/relationships/slide" Target="../slides/slide196.xml"/><Relationship Id="rId4"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
</Relationships>
</file>

<file path=ppt/notesSlides/_rels/notesSlide199.xml.rels><?xml version="1.0" encoding="UTF-8"?>
<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hyperlink" Target="https://afteracademy.com/blog/what-is-the-difference-between-dbms-and-rdbms" TargetMode="External"/><Relationship Id="rId2" Type="http://schemas.openxmlformats.org/officeDocument/2006/relationships/slide" Target="../slides/slide20.xml"/><Relationship Id="rId3"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1" Type="http://schemas.openxmlformats.org/officeDocument/2006/relationships/slide" Target="../slides/slide203.xml"/><Relationship Id="rId2" Type="http://schemas.openxmlformats.org/officeDocument/2006/relationships/notesMaster" Target="../notesMasters/notesMaster1.xml"/>
</Relationships>
</file>

<file path=ppt/notesSlides/_rels/notesSlide204.xml.rels><?xml version="1.0" encoding="UTF-8"?>
<Relationships xmlns="http://schemas.openxmlformats.org/package/2006/relationships"><Relationship Id="rId1" Type="http://schemas.openxmlformats.org/officeDocument/2006/relationships/slide" Target="../slides/slide204.xml"/><Relationship Id="rId2" Type="http://schemas.openxmlformats.org/officeDocument/2006/relationships/notesMaster" Target="../notesMasters/notesMaster1.xml"/>
</Relationships>
</file>

<file path=ppt/notesSlides/_rels/notesSlide205.xml.rels><?xml version="1.0" encoding="UTF-8"?>
<Relationships xmlns="http://schemas.openxmlformats.org/package/2006/relationships"><Relationship Id="rId1" Type="http://schemas.openxmlformats.org/officeDocument/2006/relationships/slide" Target="../slides/slide205.xml"/><Relationship Id="rId2" Type="http://schemas.openxmlformats.org/officeDocument/2006/relationships/notesMaster" Target="../notesMasters/notesMaster1.xml"/>
</Relationships>
</file>

<file path=ppt/notesSlides/_rels/notesSlide206.xml.rels><?xml version="1.0" encoding="UTF-8"?>
<Relationships xmlns="http://schemas.openxmlformats.org/package/2006/relationships"><Relationship Id="rId1" Type="http://schemas.openxmlformats.org/officeDocument/2006/relationships/slide" Target="../slides/slide206.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12.xml.rels><?xml version="1.0" encoding="UTF-8"?>
<Relationships xmlns="http://schemas.openxmlformats.org/package/2006/relationships"><Relationship Id="rId1" Type="http://schemas.openxmlformats.org/officeDocument/2006/relationships/slide" Target="../slides/slide212.xml"/><Relationship Id="rId2" Type="http://schemas.openxmlformats.org/officeDocument/2006/relationships/notesMaster" Target="../notesMasters/notesMaster1.xml"/>
</Relationships>
</file>

<file path=ppt/notesSlides/_rels/notesSlide213.xml.rels><?xml version="1.0" encoding="UTF-8"?>
<Relationships xmlns="http://schemas.openxmlformats.org/package/2006/relationships"><Relationship Id="rId1" Type="http://schemas.openxmlformats.org/officeDocument/2006/relationships/slide" Target="../slides/slide213.xml"/><Relationship Id="rId2" Type="http://schemas.openxmlformats.org/officeDocument/2006/relationships/notesMaster" Target="../notesMasters/notesMaster1.xml"/>
</Relationships>
</file>

<file path=ppt/notesSlides/_rels/notesSlide214.xml.rels><?xml version="1.0" encoding="UTF-8"?>
<Relationships xmlns="http://schemas.openxmlformats.org/package/2006/relationships"><Relationship Id="rId1" Type="http://schemas.openxmlformats.org/officeDocument/2006/relationships/slide" Target="../slides/slide214.xml"/><Relationship Id="rId2" Type="http://schemas.openxmlformats.org/officeDocument/2006/relationships/notesMaster" Target="../notesMasters/notesMaster1.xml"/>
</Relationships>
</file>

<file path=ppt/notesSlides/_rels/notesSlide216.xml.rels><?xml version="1.0" encoding="UTF-8"?>
<Relationships xmlns="http://schemas.openxmlformats.org/package/2006/relationships"><Relationship Id="rId1" Type="http://schemas.openxmlformats.org/officeDocument/2006/relationships/slide" Target="../slides/slide216.xml"/><Relationship Id="rId2" Type="http://schemas.openxmlformats.org/officeDocument/2006/relationships/notesMaster" Target="../notesMasters/notesMaster1.xml"/>
</Relationships>
</file>

<file path=ppt/notesSlides/_rels/notesSlide218.xml.rels><?xml version="1.0" encoding="UTF-8"?>
<Relationships xmlns="http://schemas.openxmlformats.org/package/2006/relationships"><Relationship Id="rId1" Type="http://schemas.openxmlformats.org/officeDocument/2006/relationships/slide" Target="../slides/slide218.xml"/><Relationship Id="rId2" Type="http://schemas.openxmlformats.org/officeDocument/2006/relationships/notesMaster" Target="../notesMasters/notesMaster1.xml"/>
</Relationships>
</file>

<file path=ppt/notesSlides/_rels/notesSlide219.xml.rels><?xml version="1.0" encoding="UTF-8"?>
<Relationships xmlns="http://schemas.openxmlformats.org/package/2006/relationships"><Relationship Id="rId1" Type="http://schemas.openxmlformats.org/officeDocument/2006/relationships/hyperlink" Target="https://pandas.pydata.org/pandas-docs/stable/reference/api/pandas.DataFrame.plot.hexbin.html#pandas.DataFrame.plot.hexbin" TargetMode="External"/><Relationship Id="rId2" Type="http://schemas.openxmlformats.org/officeDocument/2006/relationships/slide" Target="../slides/slide219.xml"/><Relationship Id="rId3"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20.xml.rels><?xml version="1.0" encoding="UTF-8"?>
<Relationships xmlns="http://schemas.openxmlformats.org/package/2006/relationships"><Relationship Id="rId1" Type="http://schemas.openxmlformats.org/officeDocument/2006/relationships/hyperlink" Target="https://pandas.pydata.org/pandas-docs/stable/user_guide/visualization.html#plotting-tools" TargetMode="External"/><Relationship Id="rId2" Type="http://schemas.openxmlformats.org/officeDocument/2006/relationships/hyperlink" Target="https://matplotlib.org/" TargetMode="External"/><Relationship Id="rId3" Type="http://schemas.openxmlformats.org/officeDocument/2006/relationships/hyperlink" Target="https://matplotlib.org/" TargetMode="External"/><Relationship Id="rId4" Type="http://schemas.openxmlformats.org/officeDocument/2006/relationships/slide" Target="../slides/slide220.xml"/><Relationship Id="rId5" Type="http://schemas.openxmlformats.org/officeDocument/2006/relationships/notesMaster" Target="../notesMasters/notesMaster1.xml"/>
</Relationships>
</file>

<file path=ppt/notesSlides/_rels/notesSlide221.xml.rels><?xml version="1.0" encoding="UTF-8"?>
<Relationships xmlns="http://schemas.openxmlformats.org/package/2006/relationships"><Relationship Id="rId1" Type="http://schemas.openxmlformats.org/officeDocument/2006/relationships/hyperlink" Target="http://archive.ics.uci.edu/ml/" TargetMode="External"/><Relationship Id="rId2" Type="http://schemas.openxmlformats.org/officeDocument/2006/relationships/hyperlink" Target="https://www.kaggle.com/datasets" TargetMode="External"/><Relationship Id="rId3" Type="http://schemas.openxmlformats.org/officeDocument/2006/relationships/hyperlink" Target="https://www.kaggle.com/datasets" TargetMode="External"/><Relationship Id="rId4" Type="http://schemas.openxmlformats.org/officeDocument/2006/relationships/hyperlink" Target="https://registry.opendata.aws/" TargetMode="External"/><Relationship Id="rId5" Type="http://schemas.openxmlformats.org/officeDocument/2006/relationships/hyperlink" Target="http://dataportals.org/" TargetMode="External"/><Relationship Id="rId6" Type="http://schemas.openxmlformats.org/officeDocument/2006/relationships/hyperlink" Target="http://opendatamonitor.eu/" TargetMode="External"/><Relationship Id="rId7" Type="http://schemas.openxmlformats.org/officeDocument/2006/relationships/hyperlink" Target="http://quandl.com/" TargetMode="External"/><Relationship Id="rId8" Type="http://schemas.openxmlformats.org/officeDocument/2006/relationships/hyperlink" Target="https://homl.info/9" TargetMode="External"/><Relationship Id="rId9" Type="http://schemas.openxmlformats.org/officeDocument/2006/relationships/hyperlink" Target="https://homl.info/10" TargetMode="External"/><Relationship Id="rId10" Type="http://schemas.openxmlformats.org/officeDocument/2006/relationships/hyperlink" Target="https://www.reddit.com/r/datasets" TargetMode="External"/><Relationship Id="rId11" Type="http://schemas.openxmlformats.org/officeDocument/2006/relationships/hyperlink" Target="https://www.reddit.com/r/datasets" TargetMode="External"/><Relationship Id="rId12" Type="http://schemas.openxmlformats.org/officeDocument/2006/relationships/slide" Target="../slides/slide221.xml"/><Relationship Id="rId13" Type="http://schemas.openxmlformats.org/officeDocument/2006/relationships/notesMaster" Target="../notesMasters/notesMaster1.xml"/>
</Relationships>
</file>

<file path=ppt/notesSlides/_rels/notesSlide224.xml.rels><?xml version="1.0" encoding="UTF-8"?>
<Relationships xmlns="http://schemas.openxmlformats.org/package/2006/relationships"><Relationship Id="rId1" Type="http://schemas.openxmlformats.org/officeDocument/2006/relationships/slide" Target="../slides/slide224.xml"/><Relationship Id="rId2" Type="http://schemas.openxmlformats.org/officeDocument/2006/relationships/notesMaster" Target="../notesMasters/notesMaster1.xml"/>
</Relationships>
</file>

<file path=ppt/notesSlides/_rels/notesSlide225.xml.rels><?xml version="1.0" encoding="UTF-8"?>
<Relationships xmlns="http://schemas.openxmlformats.org/package/2006/relationships"><Relationship Id="rId1" Type="http://schemas.openxmlformats.org/officeDocument/2006/relationships/slide" Target="../slides/slide2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hyperlink" Target="https://cloud.google.com/bigquery/docs/bigqueryml-intro" TargetMode="External"/><Relationship Id="rId2" Type="http://schemas.openxmlformats.org/officeDocument/2006/relationships/slide" Target="../slides/slide71.xml"/><Relationship Id="rId3"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hyperlink" Target="https://en.wikipedia.org/wiki/Cydonia_(region_of_Mars)" TargetMode="External"/><Relationship Id="rId2" Type="http://schemas.openxmlformats.org/officeDocument/2006/relationships/slide" Target="../slides/slide76.xml"/><Relationship Id="rId3"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hyperlink" Target="https://en.wikipedia.org/wiki/42_(number)#The_Hitchhiker%27s_Guide_to_the_Galaxy" TargetMode="External"/><Relationship Id="rId2" Type="http://schemas.openxmlformats.org/officeDocument/2006/relationships/slide" Target="../slides/slide84.xml"/><Relationship Id="rId3"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hyperlink" Target="https://pdfs.semanticscholar.org/70c9/3e5e38a8176590f69c0491fd63ab2a9e67c4.pdf" TargetMode="External"/><Relationship Id="rId2" Type="http://schemas.openxmlformats.org/officeDocument/2006/relationships/slide" Target="../slides/slide90.xml"/><Relationship Id="rId3"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hyperlink" Target="http://bit.ly/quaesita_statistics" TargetMode="External"/><Relationship Id="rId2" Type="http://schemas.openxmlformats.org/officeDocument/2006/relationships/slide" Target="../slides/slide91.xml"/><Relationship Id="rId3"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hyperlink" Target="https://en.wikipedia.org/wiki/Normal_distribution" TargetMode="External"/><Relationship Id="rId2" Type="http://schemas.openxmlformats.org/officeDocument/2006/relationships/slide" Target="../slides/slide93.xml"/><Relationship Id="rId3"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0" name="PlaceHolder 1"/>
          <p:cNvSpPr>
            <a:spLocks noGrp="1"/>
          </p:cNvSpPr>
          <p:nvPr>
            <p:ph type="sldImg"/>
          </p:nvPr>
        </p:nvSpPr>
        <p:spPr>
          <a:xfrm>
            <a:off x="685800" y="1143000"/>
            <a:ext cx="5484600" cy="3084480"/>
          </a:xfrm>
          <a:prstGeom prst="rect">
            <a:avLst/>
          </a:prstGeom>
        </p:spPr>
      </p:sp>
      <p:sp>
        <p:nvSpPr>
          <p:cNvPr id="184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b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184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D31D0C0-DD76-4E47-8AF3-809826DA672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1" name="PlaceHolder 1"/>
          <p:cNvSpPr>
            <a:spLocks noGrp="1"/>
          </p:cNvSpPr>
          <p:nvPr>
            <p:ph type="sldImg"/>
          </p:nvPr>
        </p:nvSpPr>
        <p:spPr>
          <a:xfrm>
            <a:off x="685800" y="1143000"/>
            <a:ext cx="5484600" cy="3084480"/>
          </a:xfrm>
          <a:prstGeom prst="rect">
            <a:avLst/>
          </a:prstGeom>
        </p:spPr>
      </p:sp>
      <p:sp>
        <p:nvSpPr>
          <p:cNvPr id="198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nothing would be different if all those poor data scientists just made some numbers up</a:t>
            </a:r>
            <a:endParaRPr b="0" lang="en-US" sz="1200" spc="-1" strike="noStrike">
              <a:latin typeface="Arial"/>
            </a:endParaRPr>
          </a:p>
        </p:txBody>
      </p:sp>
      <p:sp>
        <p:nvSpPr>
          <p:cNvPr id="198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2C189A7-734A-4FBA-8A11-292F1EE690D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4" name="PlaceHolder 1"/>
          <p:cNvSpPr>
            <a:spLocks noGrp="1"/>
          </p:cNvSpPr>
          <p:nvPr>
            <p:ph type="sldImg"/>
          </p:nvPr>
        </p:nvSpPr>
        <p:spPr>
          <a:xfrm>
            <a:off x="685800" y="1143000"/>
            <a:ext cx="5484600" cy="3084480"/>
          </a:xfrm>
          <a:prstGeom prst="rect">
            <a:avLst/>
          </a:prstGeom>
        </p:spPr>
      </p:sp>
      <p:sp>
        <p:nvSpPr>
          <p:cNvPr id="198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Data scientist friends, if your organization suffers from this kind of decision-maker, then I suggest sticking to the most lightweight and simple analyses to save time and money. Until the decision-makers are better trained, your showy mathematical jiu jitsu is producing nothing but dissipated heat.</a:t>
            </a:r>
            <a:endParaRPr b="0" lang="en-US" sz="1200" spc="-1" strike="noStrike">
              <a:latin typeface="Arial"/>
            </a:endParaRPr>
          </a:p>
        </p:txBody>
      </p:sp>
      <p:sp>
        <p:nvSpPr>
          <p:cNvPr id="198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2B2D861-6F11-4FBA-AC43-38277F953EA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7" name="PlaceHolder 1"/>
          <p:cNvSpPr>
            <a:spLocks noGrp="1"/>
          </p:cNvSpPr>
          <p:nvPr>
            <p:ph type="sldImg"/>
          </p:nvPr>
        </p:nvSpPr>
        <p:spPr>
          <a:xfrm>
            <a:off x="685800" y="1143000"/>
            <a:ext cx="5484600" cy="3084480"/>
          </a:xfrm>
          <a:prstGeom prst="rect">
            <a:avLst/>
          </a:prstGeom>
        </p:spPr>
      </p:sp>
      <p:sp>
        <p:nvSpPr>
          <p:cNvPr id="198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1" lang="en-US" sz="1200" spc="-1" strike="noStrike">
                <a:solidFill>
                  <a:srgbClr val="000000"/>
                </a:solidFill>
                <a:latin typeface="+mn-lt"/>
                <a:ea typeface="+mn-ea"/>
              </a:rPr>
              <a:t>Problem:</a:t>
            </a:r>
            <a:r>
              <a:rPr b="0" lang="en-US" sz="1200" spc="-1" strike="noStrike">
                <a:solidFill>
                  <a:srgbClr val="000000"/>
                </a:solidFill>
                <a:latin typeface="+mn-lt"/>
                <a:ea typeface="+mn-ea"/>
              </a:rPr>
              <a:t> you’re free to move the goalposts </a:t>
            </a:r>
            <a:r>
              <a:rPr b="0" i="1" lang="en-US" sz="1200" spc="-1" strike="noStrike">
                <a:solidFill>
                  <a:srgbClr val="000000"/>
                </a:solidFill>
                <a:latin typeface="+mn-lt"/>
                <a:ea typeface="+mn-ea"/>
              </a:rPr>
              <a:t>after</a:t>
            </a:r>
            <a:r>
              <a:rPr b="0" lang="en-US" sz="1200" spc="-1" strike="noStrike">
                <a:solidFill>
                  <a:srgbClr val="000000"/>
                </a:solidFill>
                <a:latin typeface="+mn-lt"/>
                <a:ea typeface="+mn-ea"/>
              </a:rPr>
              <a:t> you find out where the data landed. (Of course you score a goal every time. You’re just </a:t>
            </a:r>
            <a:r>
              <a:rPr b="0" lang="en-US" sz="1200" spc="-1" strike="noStrike" u="sng">
                <a:solidFill>
                  <a:srgbClr val="000000"/>
                </a:solidFill>
                <a:uFillTx/>
                <a:latin typeface="+mn-lt"/>
                <a:ea typeface="+mn-ea"/>
                <a:hlinkClick r:id="rId1"/>
              </a:rPr>
              <a:t>that</a:t>
            </a:r>
            <a:r>
              <a:rPr b="0" lang="en-US" sz="1200" spc="-1" strike="noStrike">
                <a:solidFill>
                  <a:srgbClr val="000000"/>
                </a:solidFill>
                <a:latin typeface="+mn-lt"/>
                <a:ea typeface="+mn-ea"/>
              </a:rPr>
              <a:t> good.)</a:t>
            </a:r>
            <a:endParaRPr b="0" lang="en-US" sz="1200" spc="-1" strike="noStrike">
              <a:latin typeface="Arial"/>
            </a:endParaRPr>
          </a:p>
        </p:txBody>
      </p:sp>
      <p:sp>
        <p:nvSpPr>
          <p:cNvPr id="198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F1D6E74-5BF2-4B5C-BF2D-6458E9F57DB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0" name="PlaceHolder 1"/>
          <p:cNvSpPr>
            <a:spLocks noGrp="1"/>
          </p:cNvSpPr>
          <p:nvPr>
            <p:ph type="sldImg"/>
          </p:nvPr>
        </p:nvSpPr>
        <p:spPr>
          <a:xfrm>
            <a:off x="685800" y="1143000"/>
            <a:ext cx="5484600" cy="3084480"/>
          </a:xfrm>
          <a:prstGeom prst="rect">
            <a:avLst/>
          </a:prstGeom>
        </p:spPr>
      </p:sp>
      <p:sp>
        <p:nvSpPr>
          <p:cNvPr id="199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set the goalposts in advance and resist temptation to move them later.</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Framing the decision and setting decision criteria is a science of its own</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 quick fix that goes a long way is to come up with your decision boundary up front in your data science project.</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resis</a:t>
            </a:r>
            <a:endParaRPr b="0" lang="en-US" sz="1200" spc="-1" strike="noStrike">
              <a:latin typeface="Arial"/>
            </a:endParaRPr>
          </a:p>
        </p:txBody>
      </p:sp>
      <p:sp>
        <p:nvSpPr>
          <p:cNvPr id="199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508DA76-4ADE-4FF4-8A3B-2491ABE2723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3" name="PlaceHolder 1"/>
          <p:cNvSpPr>
            <a:spLocks noGrp="1"/>
          </p:cNvSpPr>
          <p:nvPr>
            <p:ph type="sldImg"/>
          </p:nvPr>
        </p:nvSpPr>
        <p:spPr>
          <a:xfrm>
            <a:off x="685800" y="1143000"/>
            <a:ext cx="5484600" cy="3084480"/>
          </a:xfrm>
          <a:prstGeom prst="rect">
            <a:avLst/>
          </a:prstGeom>
        </p:spPr>
      </p:sp>
      <p:sp>
        <p:nvSpPr>
          <p:cNvPr id="199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she tugs at the pricetag on the back. “Hey, what does this say?” she asks me. “If it’s less than 80 bucks, I’ll buy it.”</a:t>
            </a:r>
            <a:endParaRPr b="0" lang="en-US" sz="1200" spc="-1" strike="noStrike">
              <a:latin typeface="Arial"/>
            </a:endParaRPr>
          </a:p>
        </p:txBody>
      </p:sp>
      <p:sp>
        <p:nvSpPr>
          <p:cNvPr id="199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4B59CFA-8EB3-478D-AD76-243376E62B3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6" name="PlaceHolder 1"/>
          <p:cNvSpPr>
            <a:spLocks noGrp="1"/>
          </p:cNvSpPr>
          <p:nvPr>
            <p:ph type="sldImg"/>
          </p:nvPr>
        </p:nvSpPr>
        <p:spPr>
          <a:xfrm>
            <a:off x="685800" y="1143000"/>
            <a:ext cx="5484600" cy="3084480"/>
          </a:xfrm>
          <a:prstGeom prst="rect">
            <a:avLst/>
          </a:prstGeom>
        </p:spPr>
      </p:sp>
      <p:sp>
        <p:nvSpPr>
          <p:cNvPr id="199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Now that’s some decision intelligence! Instead of first seeing the price and then talking herself into a decision she’s already made, she uses the data to drive it. With a well-practiced reflex, she weighs how much she likes the dress and her budget, then sets the decision boundary, and only allows herself to see the data (price) once that’s done. She’s in the habit of using data in the right order and that’s a muscle you can exercise too.</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199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F919E58-ACCD-411E-A24D-710C2E25EFE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9" name="PlaceHolder 1"/>
          <p:cNvSpPr>
            <a:spLocks noGrp="1"/>
          </p:cNvSpPr>
          <p:nvPr>
            <p:ph type="sldImg"/>
          </p:nvPr>
        </p:nvSpPr>
        <p:spPr>
          <a:xfrm>
            <a:off x="685800" y="1143000"/>
            <a:ext cx="5484600" cy="3084480"/>
          </a:xfrm>
          <a:prstGeom prst="rect">
            <a:avLst/>
          </a:prstGeom>
        </p:spPr>
      </p:sp>
      <p:sp>
        <p:nvSpPr>
          <p:cNvPr id="200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People don’t always need to be data-driven and Emma knows that. She doesn’t have to make unimportant decisions that way, but she also knows that practice makes perfect. It’s much easier to build the habit on trivial decisions than to struggle when the important ones come around.</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200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050953A-D280-4985-BA8A-BCE9090D667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2" name="PlaceHolder 1"/>
          <p:cNvSpPr>
            <a:spLocks noGrp="1"/>
          </p:cNvSpPr>
          <p:nvPr>
            <p:ph type="sldImg"/>
          </p:nvPr>
        </p:nvSpPr>
        <p:spPr>
          <a:xfrm>
            <a:off x="685800" y="1143000"/>
            <a:ext cx="5484600" cy="3084480"/>
          </a:xfrm>
          <a:prstGeom prst="rect">
            <a:avLst/>
          </a:prstGeom>
        </p:spPr>
      </p:sp>
      <p:sp>
        <p:nvSpPr>
          <p:cNvPr id="200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 went to buy fireworks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I sticked to 80 pounds</a:t>
            </a:r>
            <a:endParaRPr b="0" lang="en-US" sz="2000" spc="-1" strike="noStrike">
              <a:latin typeface="Arial"/>
            </a:endParaRPr>
          </a:p>
        </p:txBody>
      </p:sp>
      <p:sp>
        <p:nvSpPr>
          <p:cNvPr id="200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B583084-4102-45AF-ACF3-F93B9A63829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5" name="PlaceHolder 1"/>
          <p:cNvSpPr>
            <a:spLocks noGrp="1"/>
          </p:cNvSpPr>
          <p:nvPr>
            <p:ph type="sldImg"/>
          </p:nvPr>
        </p:nvSpPr>
        <p:spPr>
          <a:xfrm>
            <a:off x="685800" y="1143000"/>
            <a:ext cx="5484600" cy="3084480"/>
          </a:xfrm>
          <a:prstGeom prst="rect">
            <a:avLst/>
          </a:prstGeom>
        </p:spPr>
      </p:sp>
      <p:sp>
        <p:nvSpPr>
          <p:cNvPr id="200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In fact, standard advice for negotiators is to think through the entire range of potential offer combinations and plan your reactions to them in advance, otherwise it’s very easy for an experienced opponent to take advantage of you. Even without all the persuasion tactics at your counterpart’s disposal, irrelevant short-term factors like your blood sugar levels, your mood, how much the other party is smiling, and whether the sun is shining can have a disproportionate effect on the deal. </a:t>
            </a:r>
            <a:endParaRPr b="0" lang="en-US" sz="1200" spc="-1" strike="noStrike">
              <a:latin typeface="Arial"/>
            </a:endParaRPr>
          </a:p>
        </p:txBody>
      </p:sp>
      <p:sp>
        <p:nvSpPr>
          <p:cNvPr id="200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9A7795A-E7D0-41CC-B4B5-BBC4C8CE079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8" name="PlaceHolder 1"/>
          <p:cNvSpPr>
            <a:spLocks noGrp="1"/>
          </p:cNvSpPr>
          <p:nvPr>
            <p:ph type="sldImg"/>
          </p:nvPr>
        </p:nvSpPr>
        <p:spPr>
          <a:xfrm>
            <a:off x="685800" y="1143000"/>
            <a:ext cx="5484600" cy="3084480"/>
          </a:xfrm>
          <a:prstGeom prst="rect">
            <a:avLst/>
          </a:prstGeom>
        </p:spPr>
      </p:sp>
      <p:sp>
        <p:nvSpPr>
          <p:cNvPr id="200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Next time you’re negotiating a salary, for example, make sure you’ve thought about your number </a:t>
            </a:r>
            <a:r>
              <a:rPr b="0" i="1" lang="en-US" sz="1200" spc="-1" strike="noStrike">
                <a:solidFill>
                  <a:srgbClr val="000000"/>
                </a:solidFill>
                <a:latin typeface="+mn-lt"/>
                <a:ea typeface="+mn-ea"/>
              </a:rPr>
              <a:t>before</a:t>
            </a:r>
            <a:r>
              <a:rPr b="0" lang="en-US" sz="1200" spc="-1" strike="noStrike">
                <a:solidFill>
                  <a:srgbClr val="000000"/>
                </a:solidFill>
                <a:latin typeface="+mn-lt"/>
                <a:ea typeface="+mn-ea"/>
              </a:rPr>
              <a:t> you hear theirs.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Whether you think about what a number means to you before or after you see it, you still have to think about it. Doing it beforehand helps you counter some of the bugs in your human programming, with large payoffs in decision quality and negotiation performance. Improving the order of operations here is a valuable habit to cultivate and crucial if you’d like to be involved in data-driven decision-making. And here’s some bonus good news: with practice it’ll feel automatic.</a:t>
            </a:r>
            <a:endParaRPr b="0" lang="en-US" sz="1200" spc="-1" strike="noStrike">
              <a:latin typeface="Arial"/>
            </a:endParaRPr>
          </a:p>
        </p:txBody>
      </p:sp>
      <p:sp>
        <p:nvSpPr>
          <p:cNvPr id="201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B0DB4F1-309F-476D-9F35-520D6776DEE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1" name="PlaceHolder 1"/>
          <p:cNvSpPr>
            <a:spLocks noGrp="1"/>
          </p:cNvSpPr>
          <p:nvPr>
            <p:ph type="sldImg"/>
          </p:nvPr>
        </p:nvSpPr>
        <p:spPr>
          <a:xfrm>
            <a:off x="685800" y="1143000"/>
            <a:ext cx="5484600" cy="3084480"/>
          </a:xfrm>
          <a:prstGeom prst="rect">
            <a:avLst/>
          </a:prstGeom>
        </p:spPr>
      </p:sp>
      <p:sp>
        <p:nvSpPr>
          <p:cNvPr id="201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Data-Driven? Think again. The psychological habit most people… | by Cassie Kozyrkov | HackerNoon.com | Medium</a:t>
            </a:r>
            <a:endParaRPr b="0" lang="en-US" sz="2000" spc="-1" strike="noStrike">
              <a:latin typeface="Arial"/>
            </a:endParaRPr>
          </a:p>
          <a:p>
            <a:pPr marL="216000" indent="-214560">
              <a:lnSpc>
                <a:spcPct val="100000"/>
              </a:lnSpc>
              <a:tabLst>
                <a:tab algn="l" pos="0"/>
              </a:tabLst>
            </a:pPr>
            <a:r>
              <a:rPr b="0" lang="en-US" sz="2000" spc="-1" strike="noStrike">
                <a:latin typeface="Arial"/>
              </a:rPr>
              <a:t>https://medium.com/hackernoon/data-inspired-5c78db3999b2</a:t>
            </a:r>
            <a:endParaRPr b="0" lang="en-US" sz="2000" spc="-1" strike="noStrike">
              <a:latin typeface="Arial"/>
            </a:endParaRPr>
          </a:p>
        </p:txBody>
      </p:sp>
      <p:sp>
        <p:nvSpPr>
          <p:cNvPr id="201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850EB23-D790-4A1C-B255-4C182E18056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4" name="PlaceHolder 1"/>
          <p:cNvSpPr>
            <a:spLocks noGrp="1"/>
          </p:cNvSpPr>
          <p:nvPr>
            <p:ph type="sldImg"/>
          </p:nvPr>
        </p:nvSpPr>
        <p:spPr>
          <a:xfrm>
            <a:off x="685800" y="1143000"/>
            <a:ext cx="5484600" cy="3084480"/>
          </a:xfrm>
          <a:prstGeom prst="rect">
            <a:avLst/>
          </a:prstGeom>
        </p:spPr>
      </p:sp>
      <p:sp>
        <p:nvSpPr>
          <p:cNvPr id="201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What do they mean?</a:t>
            </a:r>
            <a:endParaRPr b="0" lang="en-US" sz="2000" spc="-1" strike="noStrike">
              <a:latin typeface="Arial"/>
            </a:endParaRPr>
          </a:p>
        </p:txBody>
      </p:sp>
      <p:sp>
        <p:nvSpPr>
          <p:cNvPr id="201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CBA3853-67FA-47E4-B362-D8E304CBE93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7" name="PlaceHolder 1"/>
          <p:cNvSpPr>
            <a:spLocks noGrp="1"/>
          </p:cNvSpPr>
          <p:nvPr>
            <p:ph type="sldImg"/>
          </p:nvPr>
        </p:nvSpPr>
        <p:spPr>
          <a:xfrm>
            <a:off x="685800" y="1143000"/>
            <a:ext cx="5484600" cy="3084480"/>
          </a:xfrm>
          <a:prstGeom prst="rect">
            <a:avLst/>
          </a:prstGeom>
        </p:spPr>
      </p:sp>
      <p:sp>
        <p:nvSpPr>
          <p:cNvPr id="201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Python for Machine Learning: Pandas Axis Explained | Railsware Blog</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https://railsware.com/blog/python-for-machine-learning-pandas-axis-explained/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Usually, in Python, one-dimensional structures are displayed as a row of values. On the contrary, here we see that </a:t>
            </a:r>
            <a:r>
              <a:rPr b="0" i="1" lang="en-US" sz="1200" spc="-1" strike="noStrike">
                <a:solidFill>
                  <a:srgbClr val="000000"/>
                </a:solidFill>
                <a:latin typeface="+mn-lt"/>
                <a:ea typeface="+mn-ea"/>
              </a:rPr>
              <a:t>Series</a:t>
            </a:r>
            <a:r>
              <a:rPr b="0" lang="en-US" sz="1200" spc="-1" strike="noStrike">
                <a:solidFill>
                  <a:srgbClr val="000000"/>
                </a:solidFill>
                <a:latin typeface="+mn-lt"/>
                <a:ea typeface="+mn-ea"/>
              </a:rPr>
              <a:t> is displayed as a column of values.</a:t>
            </a:r>
            <a:endParaRPr b="0" lang="en-US" sz="1200" spc="-1" strike="noStrike">
              <a:latin typeface="Arial"/>
            </a:endParaRPr>
          </a:p>
        </p:txBody>
      </p:sp>
      <p:sp>
        <p:nvSpPr>
          <p:cNvPr id="201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C03ED9A-97BF-4E7E-90AF-98D4B308939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0" name="PlaceHolder 1"/>
          <p:cNvSpPr>
            <a:spLocks noGrp="1"/>
          </p:cNvSpPr>
          <p:nvPr>
            <p:ph type="sldImg"/>
          </p:nvPr>
        </p:nvSpPr>
        <p:spPr>
          <a:xfrm>
            <a:off x="685800" y="1143000"/>
            <a:ext cx="5484600" cy="3084480"/>
          </a:xfrm>
          <a:prstGeom prst="rect">
            <a:avLst/>
          </a:prstGeom>
        </p:spPr>
      </p:sp>
      <p:sp>
        <p:nvSpPr>
          <p:cNvPr id="202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Our </a:t>
            </a:r>
            <a:r>
              <a:rPr b="0" i="1" lang="en-US" sz="1200" spc="-1" strike="noStrike">
                <a:solidFill>
                  <a:srgbClr val="000000"/>
                </a:solidFill>
                <a:latin typeface="+mn-lt"/>
                <a:ea typeface="+mn-ea"/>
              </a:rPr>
              <a:t>DataFrame</a:t>
            </a:r>
            <a:r>
              <a:rPr b="0" lang="en-US" sz="1200" spc="-1" strike="noStrike">
                <a:solidFill>
                  <a:srgbClr val="000000"/>
                </a:solidFill>
                <a:latin typeface="+mn-lt"/>
                <a:ea typeface="+mn-ea"/>
              </a:rPr>
              <a:t> object has 0, 1, 2, 3, 4 indexes along the “axis 0”, and additionally, it has “axis 1” indexes which are: </a:t>
            </a:r>
            <a:r>
              <a:rPr b="0" i="1" lang="en-US" sz="1200" spc="-1" strike="noStrike">
                <a:solidFill>
                  <a:srgbClr val="000000"/>
                </a:solidFill>
                <a:latin typeface="+mn-lt"/>
                <a:ea typeface="+mn-ea"/>
              </a:rPr>
              <a:t>‘a’</a:t>
            </a:r>
            <a:r>
              <a:rPr b="0" lang="en-US" sz="1200" spc="-1" strike="noStrike">
                <a:solidFill>
                  <a:srgbClr val="000000"/>
                </a:solidFill>
                <a:latin typeface="+mn-lt"/>
                <a:ea typeface="+mn-ea"/>
              </a:rPr>
              <a:t> and </a:t>
            </a:r>
            <a:r>
              <a:rPr b="0" i="1" lang="en-US" sz="1200" spc="-1" strike="noStrike">
                <a:solidFill>
                  <a:srgbClr val="000000"/>
                </a:solidFill>
                <a:latin typeface="+mn-lt"/>
                <a:ea typeface="+mn-ea"/>
              </a:rPr>
              <a:t>‘b’</a:t>
            </a:r>
            <a:r>
              <a:rPr b="0" lang="en-US" sz="1200" spc="-1" strike="noStrike">
                <a:solidFill>
                  <a:srgbClr val="000000"/>
                </a:solidFill>
                <a:latin typeface="+mn-lt"/>
                <a:ea typeface="+mn-ea"/>
              </a:rPr>
              <a:t>.</a:t>
            </a:r>
            <a:endParaRPr b="0" lang="en-US" sz="1200" spc="-1" strike="noStrike">
              <a:latin typeface="Arial"/>
            </a:endParaRPr>
          </a:p>
        </p:txBody>
      </p:sp>
      <p:sp>
        <p:nvSpPr>
          <p:cNvPr id="202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FFE2799-B290-4F7B-BE61-9BBA6D873DD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3" name="PlaceHolder 1"/>
          <p:cNvSpPr>
            <a:spLocks noGrp="1"/>
          </p:cNvSpPr>
          <p:nvPr>
            <p:ph type="sldImg"/>
          </p:nvPr>
        </p:nvSpPr>
        <p:spPr>
          <a:xfrm>
            <a:off x="685800" y="1143000"/>
            <a:ext cx="5484600" cy="3084480"/>
          </a:xfrm>
          <a:prstGeom prst="rect">
            <a:avLst/>
          </a:prstGeom>
        </p:spPr>
      </p:sp>
      <p:sp>
        <p:nvSpPr>
          <p:cNvPr id="202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We see, that having sum with </a:t>
            </a:r>
            <a:r>
              <a:rPr b="0" i="1" lang="en-US" sz="1200" spc="-1" strike="noStrike">
                <a:solidFill>
                  <a:srgbClr val="000000"/>
                </a:solidFill>
                <a:latin typeface="+mn-lt"/>
                <a:ea typeface="+mn-ea"/>
              </a:rPr>
              <a:t>axis=0</a:t>
            </a:r>
            <a:r>
              <a:rPr b="0" lang="en-US" sz="1200" spc="-1" strike="noStrike">
                <a:solidFill>
                  <a:srgbClr val="000000"/>
                </a:solidFill>
                <a:latin typeface="+mn-lt"/>
                <a:ea typeface="+mn-ea"/>
              </a:rPr>
              <a:t> smashed all values along the direction of the “axis 0” and left only columns(</a:t>
            </a:r>
            <a:r>
              <a:rPr b="0" i="1" lang="en-US" sz="1200" spc="-1" strike="noStrike">
                <a:solidFill>
                  <a:srgbClr val="000000"/>
                </a:solidFill>
                <a:latin typeface="+mn-lt"/>
                <a:ea typeface="+mn-ea"/>
              </a:rPr>
              <a:t>‘a’</a:t>
            </a:r>
            <a:r>
              <a:rPr b="0" lang="en-US" sz="1200" spc="-1" strike="noStrike">
                <a:solidFill>
                  <a:srgbClr val="000000"/>
                </a:solidFill>
                <a:latin typeface="+mn-lt"/>
                <a:ea typeface="+mn-ea"/>
              </a:rPr>
              <a:t> and </a:t>
            </a:r>
            <a:r>
              <a:rPr b="0" i="1" lang="en-US" sz="1200" spc="-1" strike="noStrike">
                <a:solidFill>
                  <a:srgbClr val="000000"/>
                </a:solidFill>
                <a:latin typeface="+mn-lt"/>
                <a:ea typeface="+mn-ea"/>
              </a:rPr>
              <a:t>‘b’</a:t>
            </a:r>
            <a:r>
              <a:rPr b="0" lang="en-US" sz="1200" spc="-1" strike="noStrike">
                <a:solidFill>
                  <a:srgbClr val="000000"/>
                </a:solidFill>
                <a:latin typeface="+mn-lt"/>
                <a:ea typeface="+mn-ea"/>
              </a:rPr>
              <a:t>) with appropriate sums.</a:t>
            </a:r>
            <a:endParaRPr b="0" lang="en-US" sz="1200" spc="-1" strike="noStrike">
              <a:latin typeface="Arial"/>
            </a:endParaRPr>
          </a:p>
        </p:txBody>
      </p:sp>
      <p:sp>
        <p:nvSpPr>
          <p:cNvPr id="202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A330A3D-C3E1-4B85-BBB6-50CCA283422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6" name="PlaceHolder 1"/>
          <p:cNvSpPr>
            <a:spLocks noGrp="1"/>
          </p:cNvSpPr>
          <p:nvPr>
            <p:ph type="sldImg"/>
          </p:nvPr>
        </p:nvSpPr>
        <p:spPr>
          <a:xfrm>
            <a:off x="685800" y="1143000"/>
            <a:ext cx="5484600" cy="3084480"/>
          </a:xfrm>
          <a:prstGeom prst="rect">
            <a:avLst/>
          </a:prstGeom>
        </p:spPr>
      </p:sp>
      <p:sp>
        <p:nvSpPr>
          <p:cNvPr id="202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If you prefer regular names instead of numbers, each axis has a string alias. “axis 0” has two aliases: </a:t>
            </a:r>
            <a:r>
              <a:rPr b="0" i="1" lang="en-US" sz="1200" spc="-1" strike="noStrike">
                <a:solidFill>
                  <a:srgbClr val="000000"/>
                </a:solidFill>
                <a:latin typeface="+mn-lt"/>
                <a:ea typeface="+mn-ea"/>
              </a:rPr>
              <a:t>‘index’</a:t>
            </a:r>
            <a:r>
              <a:rPr b="0" lang="en-US" sz="1200" spc="-1" strike="noStrike">
                <a:solidFill>
                  <a:srgbClr val="000000"/>
                </a:solidFill>
                <a:latin typeface="+mn-lt"/>
                <a:ea typeface="+mn-ea"/>
              </a:rPr>
              <a:t> and </a:t>
            </a:r>
            <a:r>
              <a:rPr b="0" i="1" lang="en-US" sz="1200" spc="-1" strike="noStrike">
                <a:solidFill>
                  <a:srgbClr val="000000"/>
                </a:solidFill>
                <a:latin typeface="+mn-lt"/>
                <a:ea typeface="+mn-ea"/>
              </a:rPr>
              <a:t>‘rows’</a:t>
            </a:r>
            <a:r>
              <a:rPr b="0" lang="en-US" sz="1200" spc="-1" strike="noStrike">
                <a:solidFill>
                  <a:srgbClr val="000000"/>
                </a:solidFill>
                <a:latin typeface="+mn-lt"/>
                <a:ea typeface="+mn-ea"/>
              </a:rPr>
              <a:t>. “axis 1” has only one: </a:t>
            </a:r>
            <a:r>
              <a:rPr b="0" i="1" lang="en-US" sz="1200" spc="-1" strike="noStrike">
                <a:solidFill>
                  <a:srgbClr val="000000"/>
                </a:solidFill>
                <a:latin typeface="+mn-lt"/>
                <a:ea typeface="+mn-ea"/>
              </a:rPr>
              <a:t>‘columns’</a:t>
            </a:r>
            <a:r>
              <a:rPr b="0" lang="en-US" sz="1200" spc="-1" strike="noStrike">
                <a:solidFill>
                  <a:srgbClr val="000000"/>
                </a:solidFill>
                <a:latin typeface="+mn-lt"/>
                <a:ea typeface="+mn-ea"/>
              </a:rPr>
              <a:t>. You can use these aliases instead of numbers:</a:t>
            </a:r>
            <a:endParaRPr b="0" lang="en-US" sz="1200" spc="-1" strike="noStrike">
              <a:latin typeface="Arial"/>
            </a:endParaRPr>
          </a:p>
        </p:txBody>
      </p:sp>
      <p:sp>
        <p:nvSpPr>
          <p:cNvPr id="202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06E5469-06D3-4253-8C20-656A7001D42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9" name="PlaceHolder 1"/>
          <p:cNvSpPr>
            <a:spLocks noGrp="1"/>
          </p:cNvSpPr>
          <p:nvPr>
            <p:ph type="sldImg"/>
          </p:nvPr>
        </p:nvSpPr>
        <p:spPr>
          <a:xfrm>
            <a:off x="685800" y="1143000"/>
            <a:ext cx="5484600" cy="3084480"/>
          </a:xfrm>
          <a:prstGeom prst="rect">
            <a:avLst/>
          </a:prstGeom>
        </p:spPr>
      </p:sp>
      <p:sp>
        <p:nvSpPr>
          <p:cNvPr id="2030"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03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769F3B7-E3ED-49EF-BF68-6651AE8A28B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2" name="PlaceHolder 1"/>
          <p:cNvSpPr>
            <a:spLocks noGrp="1"/>
          </p:cNvSpPr>
          <p:nvPr>
            <p:ph type="sldImg"/>
          </p:nvPr>
        </p:nvSpPr>
        <p:spPr>
          <a:xfrm>
            <a:off x="685800" y="1143000"/>
            <a:ext cx="5484600" cy="3084480"/>
          </a:xfrm>
          <a:prstGeom prst="rect">
            <a:avLst/>
          </a:prstGeom>
        </p:spPr>
      </p:sp>
      <p:sp>
        <p:nvSpPr>
          <p:cNvPr id="203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Now </a:t>
            </a:r>
            <a:r>
              <a:rPr b="0" i="1" lang="en-US" sz="1200" spc="-1" strike="noStrike">
                <a:solidFill>
                  <a:srgbClr val="000000"/>
                </a:solidFill>
                <a:latin typeface="+mn-lt"/>
                <a:ea typeface="+mn-ea"/>
              </a:rPr>
              <a:t>.dropna</a:t>
            </a:r>
            <a:r>
              <a:rPr b="0" lang="en-US" sz="1200" spc="-1" strike="noStrike">
                <a:solidFill>
                  <a:srgbClr val="000000"/>
                </a:solidFill>
                <a:latin typeface="+mn-lt"/>
                <a:ea typeface="+mn-ea"/>
              </a:rPr>
              <a:t> collapsed “axis 1” and removed all columns with </a:t>
            </a:r>
            <a:r>
              <a:rPr b="0" i="1" lang="en-US" sz="1200" spc="-1" strike="noStrike">
                <a:solidFill>
                  <a:srgbClr val="000000"/>
                </a:solidFill>
                <a:latin typeface="+mn-lt"/>
                <a:ea typeface="+mn-ea"/>
              </a:rPr>
              <a:t>NaN</a:t>
            </a:r>
            <a:r>
              <a:rPr b="0" lang="en-US" sz="1200" spc="-1" strike="noStrike">
                <a:solidFill>
                  <a:srgbClr val="000000"/>
                </a:solidFill>
                <a:latin typeface="+mn-lt"/>
                <a:ea typeface="+mn-ea"/>
              </a:rPr>
              <a:t> values. Columns </a:t>
            </a:r>
            <a:r>
              <a:rPr b="0" i="1" lang="en-US" sz="1200" spc="-1" strike="noStrike">
                <a:solidFill>
                  <a:srgbClr val="000000"/>
                </a:solidFill>
                <a:latin typeface="+mn-lt"/>
                <a:ea typeface="+mn-ea"/>
              </a:rPr>
              <a:t>‘a’</a:t>
            </a:r>
            <a:r>
              <a:rPr b="0" lang="en-US" sz="1200" spc="-1" strike="noStrike">
                <a:solidFill>
                  <a:srgbClr val="000000"/>
                </a:solidFill>
                <a:latin typeface="+mn-lt"/>
                <a:ea typeface="+mn-ea"/>
              </a:rPr>
              <a:t> and </a:t>
            </a:r>
            <a:r>
              <a:rPr b="0" i="1" lang="en-US" sz="1200" spc="-1" strike="noStrike">
                <a:solidFill>
                  <a:srgbClr val="000000"/>
                </a:solidFill>
                <a:latin typeface="+mn-lt"/>
                <a:ea typeface="+mn-ea"/>
              </a:rPr>
              <a:t>‘b’</a:t>
            </a:r>
            <a:r>
              <a:rPr b="0" lang="en-US" sz="1200" spc="-1" strike="noStrike">
                <a:solidFill>
                  <a:srgbClr val="000000"/>
                </a:solidFill>
                <a:latin typeface="+mn-lt"/>
                <a:ea typeface="+mn-ea"/>
              </a:rPr>
              <a:t> contained </a:t>
            </a:r>
            <a:r>
              <a:rPr b="0" i="1" lang="en-US" sz="1200" spc="-1" strike="noStrike">
                <a:solidFill>
                  <a:srgbClr val="000000"/>
                </a:solidFill>
                <a:latin typeface="+mn-lt"/>
                <a:ea typeface="+mn-ea"/>
              </a:rPr>
              <a:t>NaN</a:t>
            </a:r>
            <a:r>
              <a:rPr b="0" lang="en-US" sz="1200" spc="-1" strike="noStrike">
                <a:solidFill>
                  <a:srgbClr val="000000"/>
                </a:solidFill>
                <a:latin typeface="+mn-lt"/>
                <a:ea typeface="+mn-ea"/>
              </a:rPr>
              <a:t> values, thus only </a:t>
            </a:r>
            <a:r>
              <a:rPr b="0" i="1" lang="en-US" sz="1200" spc="-1" strike="noStrike">
                <a:solidFill>
                  <a:srgbClr val="000000"/>
                </a:solidFill>
                <a:latin typeface="+mn-lt"/>
                <a:ea typeface="+mn-ea"/>
              </a:rPr>
              <a:t>‘c’</a:t>
            </a:r>
            <a:r>
              <a:rPr b="0" lang="en-US" sz="1200" spc="-1" strike="noStrike">
                <a:solidFill>
                  <a:srgbClr val="000000"/>
                </a:solidFill>
                <a:latin typeface="+mn-lt"/>
                <a:ea typeface="+mn-ea"/>
              </a:rPr>
              <a:t> column was left.</a:t>
            </a:r>
            <a:endParaRPr b="0" lang="en-US" sz="1200" spc="-1" strike="noStrike">
              <a:latin typeface="Arial"/>
            </a:endParaRPr>
          </a:p>
        </p:txBody>
      </p:sp>
      <p:sp>
        <p:nvSpPr>
          <p:cNvPr id="203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A1EE6B0-44F9-4DEA-8D1F-4A4FBA624AC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5" name="PlaceHolder 1"/>
          <p:cNvSpPr>
            <a:spLocks noGrp="1"/>
          </p:cNvSpPr>
          <p:nvPr>
            <p:ph type="sldImg"/>
          </p:nvPr>
        </p:nvSpPr>
        <p:spPr>
          <a:xfrm>
            <a:off x="685800" y="1143000"/>
            <a:ext cx="5484600" cy="3084480"/>
          </a:xfrm>
          <a:prstGeom prst="rect">
            <a:avLst/>
          </a:prstGeom>
        </p:spPr>
      </p:sp>
      <p:sp>
        <p:nvSpPr>
          <p:cNvPr id="203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i="1" lang="en-US" sz="1200" spc="-1" strike="noStrike">
                <a:solidFill>
                  <a:srgbClr val="000000"/>
                </a:solidFill>
                <a:latin typeface="+mn-lt"/>
                <a:ea typeface="+mn-ea"/>
              </a:rPr>
              <a:t>Pandas</a:t>
            </a:r>
            <a:r>
              <a:rPr b="0" lang="en-US" sz="1200" spc="-1" strike="noStrike">
                <a:solidFill>
                  <a:srgbClr val="000000"/>
                </a:solidFill>
                <a:latin typeface="+mn-lt"/>
                <a:ea typeface="+mn-ea"/>
              </a:rPr>
              <a:t> borrowed the “axis” concept from </a:t>
            </a:r>
            <a:r>
              <a:rPr b="0" i="1" lang="en-US" sz="1200" spc="-1" strike="noStrike">
                <a:solidFill>
                  <a:srgbClr val="000000"/>
                </a:solidFill>
                <a:latin typeface="+mn-lt"/>
                <a:ea typeface="+mn-ea"/>
              </a:rPr>
              <a:t>NumPy</a:t>
            </a:r>
            <a:r>
              <a:rPr b="0" lang="en-US" sz="1200" spc="-1" strike="noStrike">
                <a:solidFill>
                  <a:srgbClr val="000000"/>
                </a:solidFill>
                <a:latin typeface="+mn-lt"/>
                <a:ea typeface="+mn-ea"/>
              </a:rPr>
              <a:t> library. The “axis” parameter does not have any influence on a </a:t>
            </a:r>
            <a:r>
              <a:rPr b="0" i="1" lang="en-US" sz="1200" spc="-1" strike="noStrike">
                <a:solidFill>
                  <a:srgbClr val="000000"/>
                </a:solidFill>
                <a:latin typeface="+mn-lt"/>
                <a:ea typeface="+mn-ea"/>
              </a:rPr>
              <a:t>Series</a:t>
            </a:r>
            <a:r>
              <a:rPr b="0" lang="en-US" sz="1200" spc="-1" strike="noStrike">
                <a:solidFill>
                  <a:srgbClr val="000000"/>
                </a:solidFill>
                <a:latin typeface="+mn-lt"/>
                <a:ea typeface="+mn-ea"/>
              </a:rPr>
              <a:t> object because it has only one axis</a:t>
            </a:r>
            <a:endParaRPr b="0" lang="en-US" sz="1200" spc="-1" strike="noStrike">
              <a:latin typeface="Arial"/>
            </a:endParaRPr>
          </a:p>
        </p:txBody>
      </p:sp>
      <p:sp>
        <p:nvSpPr>
          <p:cNvPr id="203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53B7AB8-0A60-4F6D-A750-BC6404BE70C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8" name="PlaceHolder 1"/>
          <p:cNvSpPr>
            <a:spLocks noGrp="1"/>
          </p:cNvSpPr>
          <p:nvPr>
            <p:ph type="sldImg"/>
          </p:nvPr>
        </p:nvSpPr>
        <p:spPr>
          <a:xfrm>
            <a:off x="685800" y="1143000"/>
            <a:ext cx="5484600" cy="3084480"/>
          </a:xfrm>
          <a:prstGeom prst="rect">
            <a:avLst/>
          </a:prstGeom>
        </p:spPr>
      </p:sp>
      <p:sp>
        <p:nvSpPr>
          <p:cNvPr id="203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My objective is to argue that only a small subset of the library is sufficient to complete nearly all of the data analysis tasks that one will encounter.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Minimally Sufficient Pandas. In this article, I will offer an… | by Ted Petrou | Dunder Data | Medium</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https://medium.com/dunder-data/minimally-sufficient-pandas-a8e67f2a2428</a:t>
            </a:r>
            <a:endParaRPr b="0" lang="en-US" sz="2000" spc="-1" strike="noStrike">
              <a:latin typeface="Arial"/>
            </a:endParaRPr>
          </a:p>
        </p:txBody>
      </p:sp>
      <p:sp>
        <p:nvSpPr>
          <p:cNvPr id="204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EBA34DA-F012-470F-94F6-BF9650E7647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1" name="PlaceHolder 1"/>
          <p:cNvSpPr>
            <a:spLocks noGrp="1"/>
          </p:cNvSpPr>
          <p:nvPr>
            <p:ph type="sldImg"/>
          </p:nvPr>
        </p:nvSpPr>
        <p:spPr>
          <a:xfrm>
            <a:off x="685800" y="1143000"/>
            <a:ext cx="5484600" cy="3084480"/>
          </a:xfrm>
          <a:prstGeom prst="rect">
            <a:avLst/>
          </a:prstGeom>
        </p:spPr>
      </p:sp>
      <p:sp>
        <p:nvSpPr>
          <p:cNvPr id="204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Know why limiting Pandas to a small subset will keep your focus on the actual data analysis and not on the syntax</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Have specific guidelines for taking a single approach to completing a variety of common data analysis tasks with Pandas</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204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387191B-1185-4876-ADDB-24E27CDB46F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4" name="PlaceHolder 1"/>
          <p:cNvSpPr>
            <a:spLocks noGrp="1"/>
          </p:cNvSpPr>
          <p:nvPr>
            <p:ph type="sldImg"/>
          </p:nvPr>
        </p:nvSpPr>
        <p:spPr>
          <a:xfrm>
            <a:off x="685800" y="1143000"/>
            <a:ext cx="5484600" cy="3084480"/>
          </a:xfrm>
          <a:prstGeom prst="rect">
            <a:avLst/>
          </a:prstGeom>
        </p:spPr>
      </p:sp>
      <p:sp>
        <p:nvSpPr>
          <p:cNvPr id="204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It is a small subset of the library that is sufficient to accomplish nearly everything that it has to offer.</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It allows you to focus on doing data analysis and not the syntax</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Your code will be simple, explicit, straightforward, and boring</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You will choose one obvious way to accomplish a task</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You will use this obvious way every single time</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You won’t have to retain as many commands in working memory</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Your code will be easier to understand by others and by you</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204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A3117BF-4F73-4BCD-9F29-3978978B5AD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7" name="PlaceHolder 1"/>
          <p:cNvSpPr>
            <a:spLocks noGrp="1"/>
          </p:cNvSpPr>
          <p:nvPr>
            <p:ph type="sldImg"/>
          </p:nvPr>
        </p:nvSpPr>
        <p:spPr>
          <a:xfrm>
            <a:off x="685800" y="1143000"/>
            <a:ext cx="5484600" cy="3084480"/>
          </a:xfrm>
          <a:prstGeom prst="rect">
            <a:avLst/>
          </a:prstGeom>
        </p:spPr>
      </p:sp>
      <p:sp>
        <p:nvSpPr>
          <p:cNvPr id="204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Better collaboration </a:t>
            </a:r>
            <a:endParaRPr b="0" lang="en-US" sz="2000" spc="-1" strike="noStrike">
              <a:latin typeface="Arial"/>
            </a:endParaRPr>
          </a:p>
          <a:p>
            <a:pPr marL="216000" indent="-214560">
              <a:lnSpc>
                <a:spcPct val="100000"/>
              </a:lnSpc>
              <a:tabLst>
                <a:tab algn="l" pos="0"/>
              </a:tabLst>
            </a:pPr>
            <a:r>
              <a:rPr b="0" lang="en-US" sz="2000" spc="-1" strike="noStrike">
                <a:latin typeface="Arial"/>
              </a:rPr>
              <a:t>Lesser memorization </a:t>
            </a:r>
            <a:endParaRPr b="0" lang="en-US" sz="2000" spc="-1" strike="noStrike">
              <a:latin typeface="Arial"/>
            </a:endParaRPr>
          </a:p>
        </p:txBody>
      </p:sp>
      <p:sp>
        <p:nvSpPr>
          <p:cNvPr id="204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AAE4C3-3B19-4967-AF94-F463D250428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0" name="PlaceHolder 1"/>
          <p:cNvSpPr>
            <a:spLocks noGrp="1"/>
          </p:cNvSpPr>
          <p:nvPr>
            <p:ph type="sldImg"/>
          </p:nvPr>
        </p:nvSpPr>
        <p:spPr>
          <a:xfrm>
            <a:off x="685800" y="1143000"/>
            <a:ext cx="5484600" cy="3084480"/>
          </a:xfrm>
          <a:prstGeom prst="rect">
            <a:avLst/>
          </a:prstGeom>
        </p:spPr>
      </p:sp>
      <p:sp>
        <p:nvSpPr>
          <p:cNvPr id="205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Knowing many obscure Pandas tricks might impress your friends, but it doesn’t usually lead to good code</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It can lead to long lines of code that are difficult to understand and may be harder to debug.</a:t>
            </a:r>
            <a:r>
              <a:rPr b="0" lang="en-US" sz="1200" spc="-1" strike="noStrike">
                <a:solidFill>
                  <a:srgbClr val="000000"/>
                </a:solidFill>
                <a:latin typeface="+mn-lt"/>
                <a:ea typeface="+mn-ea"/>
              </a:rPr>
              <a:t>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ar-EG" sz="1200" spc="-1" strike="noStrike">
                <a:solidFill>
                  <a:srgbClr val="000000"/>
                </a:solidFill>
                <a:latin typeface="+mn-lt"/>
                <a:cs typeface="+mn-cs"/>
              </a:rPr>
              <a:t>شوف ده وشوف ده</a:t>
            </a:r>
            <a:r>
              <a:rPr b="0" lang="en-US" sz="1200" spc="-1" strike="noStrike">
                <a:solidFill>
                  <a:srgbClr val="000000"/>
                </a:solidFill>
                <a:latin typeface="+mn-lt"/>
                <a:ea typeface="+mn-ea"/>
              </a:rPr>
              <a:t> </a:t>
            </a:r>
            <a:endParaRPr b="0" lang="en-US" sz="1200" spc="-1" strike="noStrike">
              <a:latin typeface="Arial"/>
            </a:endParaRPr>
          </a:p>
        </p:txBody>
      </p:sp>
      <p:sp>
        <p:nvSpPr>
          <p:cNvPr id="205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D5AE9B4-0C18-4AAF-8D00-DDF135784F0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3" name="PlaceHolder 1"/>
          <p:cNvSpPr>
            <a:spLocks noGrp="1"/>
          </p:cNvSpPr>
          <p:nvPr>
            <p:ph type="sldImg"/>
          </p:nvPr>
        </p:nvSpPr>
        <p:spPr>
          <a:xfrm>
            <a:off x="685800" y="1143000"/>
            <a:ext cx="5484600" cy="3084480"/>
          </a:xfrm>
          <a:prstGeom prst="rect">
            <a:avLst/>
          </a:prstGeom>
        </p:spPr>
      </p:sp>
      <p:sp>
        <p:nvSpPr>
          <p:cNvPr id="205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 concrete examples were all derived by the following principle:</a:t>
            </a:r>
            <a:endParaRPr b="0" lang="en-US" sz="1200" spc="-1" strike="noStrike">
              <a:latin typeface="Arial"/>
            </a:endParaRPr>
          </a:p>
          <a:p>
            <a:pPr marL="216000" indent="-214560">
              <a:lnSpc>
                <a:spcPct val="100000"/>
              </a:lnSpc>
              <a:tabLst>
                <a:tab algn="l" pos="0"/>
              </a:tabLst>
            </a:pPr>
            <a:r>
              <a:rPr b="0" i="1" lang="en-US" sz="1200" spc="-1" strike="noStrike">
                <a:solidFill>
                  <a:srgbClr val="000000"/>
                </a:solidFill>
                <a:latin typeface="+mn-lt"/>
                <a:ea typeface="+mn-ea"/>
              </a:rPr>
              <a:t>If a method does not provide any additional functionality over another method (i.e. its functionality is a subset of another) then it shouldn’t be used. Methods should only be considered if they have some additional, unique functionality.</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Will koehrson</a:t>
            </a:r>
            <a:endParaRPr b="0" lang="en-US" sz="2000" spc="-1" strike="noStrike">
              <a:latin typeface="Arial"/>
            </a:endParaRPr>
          </a:p>
        </p:txBody>
      </p:sp>
      <p:sp>
        <p:nvSpPr>
          <p:cNvPr id="205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E5C22D0-6513-4A0B-B228-F46C700FC17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6" name="PlaceHolder 1"/>
          <p:cNvSpPr>
            <a:spLocks noGrp="1"/>
          </p:cNvSpPr>
          <p:nvPr>
            <p:ph type="sldImg"/>
          </p:nvPr>
        </p:nvSpPr>
        <p:spPr>
          <a:xfrm>
            <a:off x="685800" y="1143000"/>
            <a:ext cx="5484600" cy="3084480"/>
          </a:xfrm>
          <a:prstGeom prst="rect">
            <a:avLst/>
          </a:prstGeom>
        </p:spPr>
      </p:sp>
      <p:sp>
        <p:nvSpPr>
          <p:cNvPr id="205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How to select state, color favorite food and count?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Notice that when selecting count,  it states at the top  ‘bound method DataFrame.count of’. Python is telling us that this is a method of some DataFrame object.</a:t>
            </a: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Also I can’t select fav food by dot notation</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Will cover isA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205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2D52C1C-5253-4EDD-A536-DF6930E5F50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9" name="PlaceHolder 1"/>
          <p:cNvSpPr>
            <a:spLocks noGrp="1"/>
          </p:cNvSpPr>
          <p:nvPr>
            <p:ph type="sldImg"/>
          </p:nvPr>
        </p:nvSpPr>
        <p:spPr>
          <a:xfrm>
            <a:off x="685800" y="1143000"/>
            <a:ext cx="5484600" cy="3084480"/>
          </a:xfrm>
          <a:prstGeom prst="rect">
            <a:avLst/>
          </a:prstGeom>
        </p:spPr>
      </p:sp>
      <p:sp>
        <p:nvSpPr>
          <p:cNvPr id="206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Failure </a:t>
            </a:r>
            <a:endParaRPr b="0" lang="en-US" sz="2000" spc="-1" strike="noStrike">
              <a:latin typeface="Arial"/>
            </a:endParaRPr>
          </a:p>
        </p:txBody>
      </p:sp>
      <p:sp>
        <p:nvSpPr>
          <p:cNvPr id="206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0317454-904E-4E5D-A4E9-105020D41B2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2" name="PlaceHolder 1"/>
          <p:cNvSpPr>
            <a:spLocks noGrp="1"/>
          </p:cNvSpPr>
          <p:nvPr>
            <p:ph type="sldImg"/>
          </p:nvPr>
        </p:nvSpPr>
        <p:spPr>
          <a:xfrm>
            <a:off x="685800" y="1143000"/>
            <a:ext cx="5484600" cy="3084480"/>
          </a:xfrm>
          <a:prstGeom prst="rect">
            <a:avLst/>
          </a:prstGeom>
        </p:spPr>
      </p:sp>
      <p:sp>
        <p:nvSpPr>
          <p:cNvPr id="206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Which AI Code Autocomplete Should You Choose? | The Startup</a:t>
            </a:r>
            <a:endParaRPr b="0" lang="en-US" sz="2000" spc="-1" strike="noStrike">
              <a:latin typeface="Arial"/>
            </a:endParaRPr>
          </a:p>
          <a:p>
            <a:pPr marL="216000" indent="-214560">
              <a:lnSpc>
                <a:spcPct val="100000"/>
              </a:lnSpc>
              <a:tabLst>
                <a:tab algn="l" pos="0"/>
              </a:tabLst>
            </a:pPr>
            <a:r>
              <a:rPr b="0" lang="en-US" sz="2000" spc="-1" strike="noStrike">
                <a:latin typeface="Arial"/>
              </a:rPr>
              <a:t>https://medium.com/swlh/kite-vs-tabnine-which-ai-code-autocomplete-should-you-choose-eb6eba85c3a6#:~:text=TabNine%20was%20released%20in%202019,Atom%2C%20Sublime%20Text%2C%20etc.</a:t>
            </a:r>
            <a:endParaRPr b="0" lang="en-US" sz="2000" spc="-1" strike="noStrike">
              <a:latin typeface="Arial"/>
            </a:endParaRPr>
          </a:p>
        </p:txBody>
      </p:sp>
      <p:sp>
        <p:nvSpPr>
          <p:cNvPr id="206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ACC53B5-C20F-4B57-B43A-ACA892D62AD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5" name="PlaceHolder 1"/>
          <p:cNvSpPr>
            <a:spLocks noGrp="1"/>
          </p:cNvSpPr>
          <p:nvPr>
            <p:ph type="sldImg"/>
          </p:nvPr>
        </p:nvSpPr>
        <p:spPr>
          <a:xfrm>
            <a:off x="685800" y="1143000"/>
            <a:ext cx="5484600" cy="3084480"/>
          </a:xfrm>
          <a:prstGeom prst="rect">
            <a:avLst/>
          </a:prstGeom>
        </p:spPr>
      </p:sp>
      <p:sp>
        <p:nvSpPr>
          <p:cNvPr id="2066"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06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B7BDBD8-1A9B-4B65-B451-83D960BE9C3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8" name="PlaceHolder 1"/>
          <p:cNvSpPr>
            <a:spLocks noGrp="1"/>
          </p:cNvSpPr>
          <p:nvPr>
            <p:ph type="sldImg"/>
          </p:nvPr>
        </p:nvSpPr>
        <p:spPr>
          <a:xfrm>
            <a:off x="685800" y="1143000"/>
            <a:ext cx="5484600" cy="3084480"/>
          </a:xfrm>
          <a:prstGeom prst="rect">
            <a:avLst/>
          </a:prstGeom>
        </p:spPr>
      </p:sp>
      <p:sp>
        <p:nvSpPr>
          <p:cNvPr id="206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ix</a:t>
            </a:r>
            <a:r>
              <a:rPr b="0" lang="en-US" sz="1200" spc="-1" strike="noStrike">
                <a:solidFill>
                  <a:srgbClr val="000000"/>
                </a:solidFill>
                <a:latin typeface="+mn-lt"/>
                <a:ea typeface="+mn-ea"/>
              </a:rPr>
              <a:t> indexer was created in the early days of Pandas to select rows and columns by both label and integer location.</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This turned out to be quite ambiguous as Pandas row and column names can be both integers and strings.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207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C78A2D4-C7AF-49B3-A742-58F373865CD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1" name="PlaceHolder 1"/>
          <p:cNvSpPr>
            <a:spLocks noGrp="1"/>
          </p:cNvSpPr>
          <p:nvPr>
            <p:ph type="sldImg"/>
          </p:nvPr>
        </p:nvSpPr>
        <p:spPr>
          <a:xfrm>
            <a:off x="685800" y="1143000"/>
            <a:ext cx="5484600" cy="3084480"/>
          </a:xfrm>
          <a:prstGeom prst="rect">
            <a:avLst/>
          </a:prstGeom>
        </p:spPr>
      </p:sp>
      <p:sp>
        <p:nvSpPr>
          <p:cNvPr id="207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Deprecated : </a:t>
            </a:r>
            <a:r>
              <a:rPr b="0" lang="ar-EG" sz="2000" spc="-1" strike="noStrike">
                <a:latin typeface="Arial"/>
              </a:rPr>
              <a:t>مهملة</a:t>
            </a:r>
            <a:r>
              <a:rPr b="0" lang="en-US" sz="2000" spc="-1" strike="noStrike">
                <a:latin typeface="Arial"/>
              </a:rPr>
              <a:t>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Move to jupyter </a:t>
            </a:r>
            <a:endParaRPr b="0" lang="en-US" sz="2000" spc="-1" strike="noStrike">
              <a:latin typeface="Arial"/>
            </a:endParaRPr>
          </a:p>
        </p:txBody>
      </p:sp>
      <p:sp>
        <p:nvSpPr>
          <p:cNvPr id="207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40AA53E-202A-4A5B-BC8B-7DD1CF45728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4" name="PlaceHolder 1"/>
          <p:cNvSpPr>
            <a:spLocks noGrp="1"/>
          </p:cNvSpPr>
          <p:nvPr>
            <p:ph type="sldImg"/>
          </p:nvPr>
        </p:nvSpPr>
        <p:spPr>
          <a:xfrm>
            <a:off x="685800" y="1143000"/>
            <a:ext cx="5484600" cy="3084480"/>
          </a:xfrm>
          <a:prstGeom prst="rect">
            <a:avLst/>
          </a:prstGeom>
        </p:spPr>
      </p:sp>
      <p:sp>
        <p:nvSpPr>
          <p:cNvPr id="207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select a single cell of a DataFrame</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These provide a slight performance advantage over their analogous </a:t>
            </a:r>
            <a:r>
              <a:rPr b="0" lang="en-US" sz="2000" spc="-1" strike="noStrike">
                <a:solidFill>
                  <a:srgbClr val="000000"/>
                </a:solidFill>
                <a:latin typeface="+mn-lt"/>
                <a:ea typeface="+mn-ea"/>
              </a:rPr>
              <a:t>loc</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iloc</a:t>
            </a:r>
            <a:r>
              <a:rPr b="0" lang="en-US" sz="1200" spc="-1" strike="noStrike">
                <a:solidFill>
                  <a:srgbClr val="000000"/>
                </a:solidFill>
                <a:latin typeface="+mn-lt"/>
                <a:ea typeface="+mn-ea"/>
              </a:rPr>
              <a:t>indexers. But, they introduce the additional burden of having to remember what they do. </a:t>
            </a:r>
            <a:r>
              <a:rPr b="0" lang="en-US" sz="2000" spc="-1" strike="noStrike">
                <a:solidFill>
                  <a:srgbClr val="000000"/>
                </a:solidFill>
                <a:latin typeface="+mn-lt"/>
                <a:ea typeface="+mn-ea"/>
              </a:rPr>
              <a:t>Also, for most data analyses, the increase in performance isn’t useful unless it’s being done at scale.</a:t>
            </a:r>
            <a:r>
              <a:rPr b="0" lang="en-US" sz="1200" spc="-1" strike="noStrike">
                <a:solidFill>
                  <a:srgbClr val="000000"/>
                </a:solidFill>
                <a:latin typeface="+mn-lt"/>
                <a:ea typeface="+mn-ea"/>
              </a:rPr>
              <a:t> </a:t>
            </a:r>
            <a:r>
              <a:rPr b="0" lang="en-US" sz="2000" spc="-1" strike="noStrike">
                <a:solidFill>
                  <a:srgbClr val="000000"/>
                </a:solidFill>
                <a:latin typeface="+mn-lt"/>
                <a:ea typeface="+mn-ea"/>
              </a:rPr>
              <a:t>And if performance truly is an issue, then taking your data out of a DataFrame and into a NumPy array will give you a large performance gain.</a:t>
            </a:r>
            <a:endParaRPr b="0" lang="en-US" sz="2000" spc="-1" strike="noStrike">
              <a:latin typeface="Arial"/>
            </a:endParaRPr>
          </a:p>
        </p:txBody>
      </p:sp>
      <p:sp>
        <p:nvSpPr>
          <p:cNvPr id="207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6E18F3A-1E61-400A-A612-D164FC0B08C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7" name="PlaceHolder 1"/>
          <p:cNvSpPr>
            <a:spLocks noGrp="1"/>
          </p:cNvSpPr>
          <p:nvPr>
            <p:ph type="sldImg"/>
          </p:nvPr>
        </p:nvSpPr>
        <p:spPr>
          <a:xfrm>
            <a:off x="685800" y="1143000"/>
            <a:ext cx="5484600" cy="3084480"/>
          </a:xfrm>
          <a:prstGeom prst="rect">
            <a:avLst/>
          </a:prstGeom>
        </p:spPr>
      </p:sp>
      <p:sp>
        <p:nvSpPr>
          <p:cNvPr id="207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 documentation uses the term </a:t>
            </a:r>
            <a:r>
              <a:rPr b="1" lang="en-US" sz="1200" spc="-1" strike="noStrike">
                <a:solidFill>
                  <a:srgbClr val="000000"/>
                </a:solidFill>
                <a:latin typeface="+mn-lt"/>
                <a:ea typeface="+mn-ea"/>
              </a:rPr>
              <a:t>position</a:t>
            </a:r>
            <a:r>
              <a:rPr b="0" lang="en-US" sz="1200" spc="-1" strike="noStrike">
                <a:solidFill>
                  <a:srgbClr val="000000"/>
                </a:solidFill>
                <a:latin typeface="+mn-lt"/>
                <a:ea typeface="+mn-ea"/>
              </a:rPr>
              <a:t> for referring to </a:t>
            </a:r>
            <a:r>
              <a:rPr b="1" lang="en-US" sz="1200" spc="-1" strike="noStrike">
                <a:solidFill>
                  <a:srgbClr val="000000"/>
                </a:solidFill>
                <a:latin typeface="+mn-lt"/>
                <a:ea typeface="+mn-ea"/>
              </a:rPr>
              <a:t>integer location</a:t>
            </a:r>
            <a:r>
              <a:rPr b="0" lang="en-US" sz="1200" spc="-1" strike="noStrike">
                <a:solidFill>
                  <a:srgbClr val="000000"/>
                </a:solidFill>
                <a:latin typeface="+mn-lt"/>
                <a:ea typeface="+mn-ea"/>
              </a:rPr>
              <a:t>. I do not like this terminology as I feel it is confusing. Integer location is more descriptive and is exactly what </a:t>
            </a:r>
            <a:r>
              <a:rPr b="0" lang="en-US" sz="2000" spc="-1" strike="noStrike">
                <a:solidFill>
                  <a:srgbClr val="000000"/>
                </a:solidFill>
                <a:latin typeface="+mn-lt"/>
                <a:ea typeface="+mn-ea"/>
              </a:rPr>
              <a:t>.iloc</a:t>
            </a:r>
            <a:r>
              <a:rPr b="0" lang="en-US" sz="1200" spc="-1" strike="noStrike">
                <a:solidFill>
                  <a:srgbClr val="000000"/>
                </a:solidFill>
                <a:latin typeface="+mn-lt"/>
                <a:ea typeface="+mn-ea"/>
              </a:rPr>
              <a:t> stands for.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1"/>
              </a:rPr>
              <a:t>python - pandas </a:t>
            </a:r>
            <a:r>
              <a:rPr b="0" lang="en-US" sz="1200" spc="-1" strike="noStrike" u="sng">
                <a:solidFill>
                  <a:srgbClr val="000000"/>
                </a:solidFill>
                <a:uFillTx/>
                <a:latin typeface="+mn-lt"/>
                <a:ea typeface="+mn-ea"/>
                <a:hlinkClick r:id="rId2"/>
              </a:rPr>
              <a:t>loc</a:t>
            </a:r>
            <a:r>
              <a:rPr b="0" lang="en-US" sz="1200" spc="-1" strike="noStrike" u="sng">
                <a:solidFill>
                  <a:srgbClr val="000000"/>
                </a:solidFill>
                <a:uFillTx/>
                <a:latin typeface="+mn-lt"/>
                <a:ea typeface="+mn-ea"/>
                <a:hlinkClick r:id="rId3"/>
              </a:rPr>
              <a:t> vs. </a:t>
            </a:r>
            <a:r>
              <a:rPr b="0" lang="en-US" sz="1200" spc="-1" strike="noStrike" u="sng">
                <a:solidFill>
                  <a:srgbClr val="000000"/>
                </a:solidFill>
                <a:uFillTx/>
                <a:latin typeface="+mn-lt"/>
                <a:ea typeface="+mn-ea"/>
                <a:hlinkClick r:id="rId4"/>
              </a:rPr>
              <a:t>iloc</a:t>
            </a:r>
            <a:r>
              <a:rPr b="0" lang="en-US" sz="1200" spc="-1" strike="noStrike" u="sng">
                <a:solidFill>
                  <a:srgbClr val="000000"/>
                </a:solidFill>
                <a:uFillTx/>
                <a:latin typeface="+mn-lt"/>
                <a:ea typeface="+mn-ea"/>
                <a:hlinkClick r:id="rId5"/>
              </a:rPr>
              <a:t> vs. at vs. </a:t>
            </a:r>
            <a:r>
              <a:rPr b="0" lang="en-US" sz="1200" spc="-1" strike="noStrike" u="sng">
                <a:solidFill>
                  <a:srgbClr val="000000"/>
                </a:solidFill>
                <a:uFillTx/>
                <a:latin typeface="+mn-lt"/>
                <a:ea typeface="+mn-ea"/>
                <a:hlinkClick r:id="rId6"/>
              </a:rPr>
              <a:t>iat</a:t>
            </a:r>
            <a:r>
              <a:rPr b="0" lang="en-US" sz="1200" spc="-1" strike="noStrike" u="sng">
                <a:solidFill>
                  <a:srgbClr val="000000"/>
                </a:solidFill>
                <a:uFillTx/>
                <a:latin typeface="+mn-lt"/>
                <a:ea typeface="+mn-ea"/>
                <a:hlinkClick r:id="rId7"/>
              </a:rPr>
              <a:t>? - Stack Overflow</a:t>
            </a: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8"/>
              </a:rPr>
              <a:t>https://stackoverflow.com/questions/28757389/pandas-loc-vs-iloc-vs-at-vs-iat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9"/>
              </a:rPr>
              <a:t>A perfect </a:t>
            </a:r>
            <a:r>
              <a:rPr b="0" lang="en-US" sz="1200" spc="-1" strike="noStrike" u="sng">
                <a:solidFill>
                  <a:srgbClr val="000000"/>
                </a:solidFill>
                <a:uFillTx/>
                <a:latin typeface="+mn-lt"/>
                <a:ea typeface="+mn-ea"/>
                <a:hlinkClick r:id="rId10"/>
              </a:rPr>
              <a:t>ans</a:t>
            </a:r>
            <a:r>
              <a:rPr b="0" lang="en-US" sz="1200" spc="-1" strike="noStrike" u="sng">
                <a:solidFill>
                  <a:srgbClr val="000000"/>
                </a:solidFill>
                <a:uFillTx/>
                <a:latin typeface="+mn-lt"/>
                <a:ea typeface="+mn-ea"/>
                <a:hlinkClick r:id="rId11"/>
              </a:rPr>
              <a:t> by Ankit Agrawal</a:t>
            </a:r>
            <a:r>
              <a:rPr b="0" lang="en-US" sz="1200" spc="-1" strike="noStrike">
                <a:solidFill>
                  <a:srgbClr val="000000"/>
                </a:solidFill>
                <a:latin typeface="+mn-lt"/>
                <a:ea typeface="+mn-ea"/>
              </a:rPr>
              <a:t> </a:t>
            </a:r>
            <a:endParaRPr b="0" lang="en-US" sz="1200" spc="-1" strike="noStrike">
              <a:latin typeface="Arial"/>
            </a:endParaRPr>
          </a:p>
        </p:txBody>
      </p:sp>
      <p:sp>
        <p:nvSpPr>
          <p:cNvPr id="207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314A620-AE4A-4AFF-9F7C-DD0A3D7B11E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0" name="PlaceHolder 1"/>
          <p:cNvSpPr>
            <a:spLocks noGrp="1"/>
          </p:cNvSpPr>
          <p:nvPr>
            <p:ph type="sldImg"/>
          </p:nvPr>
        </p:nvSpPr>
        <p:spPr>
          <a:xfrm>
            <a:off x="685800" y="1143000"/>
            <a:ext cx="5484600" cy="3084480"/>
          </a:xfrm>
          <a:prstGeom prst="rect">
            <a:avLst/>
          </a:prstGeom>
        </p:spPr>
      </p:sp>
      <p:sp>
        <p:nvSpPr>
          <p:cNvPr id="208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isna</a:t>
            </a:r>
            <a:r>
              <a:rPr b="0" lang="en-US" sz="1200" spc="-1" strike="noStrike">
                <a:solidFill>
                  <a:srgbClr val="000000"/>
                </a:solidFill>
                <a:latin typeface="+mn-lt"/>
                <a:ea typeface="+mn-ea"/>
              </a:rPr>
              <a:t> method was added more recently because the characters </a:t>
            </a:r>
            <a:r>
              <a:rPr b="0" lang="en-US" sz="2000" spc="-1" strike="noStrike">
                <a:solidFill>
                  <a:srgbClr val="000000"/>
                </a:solidFill>
                <a:latin typeface="+mn-lt"/>
                <a:ea typeface="+mn-ea"/>
              </a:rPr>
              <a:t>na</a:t>
            </a:r>
            <a:r>
              <a:rPr b="0" lang="en-US" sz="1200" spc="-1" strike="noStrike">
                <a:solidFill>
                  <a:srgbClr val="000000"/>
                </a:solidFill>
                <a:latin typeface="+mn-lt"/>
                <a:ea typeface="+mn-ea"/>
              </a:rPr>
              <a:t> are found in other missing value methods such as </a:t>
            </a:r>
            <a:r>
              <a:rPr b="0" lang="en-US" sz="2000" spc="-1" strike="noStrike">
                <a:solidFill>
                  <a:srgbClr val="000000"/>
                </a:solidFill>
                <a:latin typeface="+mn-lt"/>
                <a:ea typeface="+mn-ea"/>
              </a:rPr>
              <a:t>dropna</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fillna</a:t>
            </a:r>
            <a:r>
              <a:rPr b="0" lang="en-US" sz="1200" spc="-1" strike="noStrike">
                <a:solidFill>
                  <a:srgbClr val="000000"/>
                </a:solidFill>
                <a:latin typeface="+mn-lt"/>
                <a:ea typeface="+mn-ea"/>
              </a:rPr>
              <a:t>. Confusingly, Pandas uses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a:t>
            </a:r>
            <a:r>
              <a:rPr b="0" lang="en-US" sz="2000" spc="-1" strike="noStrike">
                <a:solidFill>
                  <a:srgbClr val="000000"/>
                </a:solidFill>
                <a:latin typeface="+mn-lt"/>
                <a:ea typeface="+mn-ea"/>
              </a:rPr>
              <a:t>None</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NaT</a:t>
            </a:r>
            <a:r>
              <a:rPr b="0" lang="en-US" sz="1200" spc="-1" strike="noStrike">
                <a:solidFill>
                  <a:srgbClr val="000000"/>
                </a:solidFill>
                <a:latin typeface="+mn-lt"/>
                <a:ea typeface="+mn-ea"/>
              </a:rPr>
              <a:t> as missing value representations and not </a:t>
            </a:r>
            <a:r>
              <a:rPr b="0" lang="en-US" sz="2000" spc="-1" strike="noStrike">
                <a:solidFill>
                  <a:srgbClr val="000000"/>
                </a:solidFill>
                <a:latin typeface="+mn-lt"/>
                <a:ea typeface="+mn-ea"/>
              </a:rPr>
              <a:t>NA</a:t>
            </a:r>
            <a:r>
              <a:rPr b="0" lang="en-US" sz="1200" spc="-1" strike="noStrike">
                <a:solidFill>
                  <a:srgbClr val="000000"/>
                </a:solidFill>
                <a:latin typeface="+mn-lt"/>
                <a:ea typeface="+mn-ea"/>
              </a:rPr>
              <a:t>.</a:t>
            </a:r>
            <a:endParaRPr b="0" lang="en-US" sz="1200" spc="-1" strike="noStrike">
              <a:latin typeface="Arial"/>
            </a:endParaRPr>
          </a:p>
        </p:txBody>
      </p:sp>
      <p:sp>
        <p:nvSpPr>
          <p:cNvPr id="208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6CF3DBC-953A-44E4-B356-6B300F093C8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3" name="PlaceHolder 1"/>
          <p:cNvSpPr>
            <a:spLocks noGrp="1"/>
          </p:cNvSpPr>
          <p:nvPr>
            <p:ph type="sldImg"/>
          </p:nvPr>
        </p:nvSpPr>
        <p:spPr>
          <a:xfrm>
            <a:off x="685800" y="1143000"/>
            <a:ext cx="5484600" cy="3084480"/>
          </a:xfrm>
          <a:prstGeom prst="rect">
            <a:avLst/>
          </a:prstGeom>
        </p:spPr>
      </p:sp>
      <p:sp>
        <p:nvSpPr>
          <p:cNvPr id="208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isna</a:t>
            </a:r>
            <a:r>
              <a:rPr b="0" lang="en-US" sz="1200" spc="-1" strike="noStrike">
                <a:solidFill>
                  <a:srgbClr val="000000"/>
                </a:solidFill>
                <a:latin typeface="+mn-lt"/>
                <a:ea typeface="+mn-ea"/>
              </a:rPr>
              <a:t> method was added more recently because the characters </a:t>
            </a:r>
            <a:r>
              <a:rPr b="0" lang="en-US" sz="2000" spc="-1" strike="noStrike">
                <a:solidFill>
                  <a:srgbClr val="000000"/>
                </a:solidFill>
                <a:latin typeface="+mn-lt"/>
                <a:ea typeface="+mn-ea"/>
              </a:rPr>
              <a:t>na</a:t>
            </a:r>
            <a:r>
              <a:rPr b="0" lang="en-US" sz="1200" spc="-1" strike="noStrike">
                <a:solidFill>
                  <a:srgbClr val="000000"/>
                </a:solidFill>
                <a:latin typeface="+mn-lt"/>
                <a:ea typeface="+mn-ea"/>
              </a:rPr>
              <a:t> are found in other missing value methods such as </a:t>
            </a:r>
            <a:r>
              <a:rPr b="0" lang="en-US" sz="2000" spc="-1" strike="noStrike">
                <a:solidFill>
                  <a:srgbClr val="000000"/>
                </a:solidFill>
                <a:latin typeface="+mn-lt"/>
                <a:ea typeface="+mn-ea"/>
              </a:rPr>
              <a:t>dropna</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fillna</a:t>
            </a:r>
            <a:r>
              <a:rPr b="0" lang="en-US" sz="1200" spc="-1" strike="noStrike">
                <a:solidFill>
                  <a:srgbClr val="000000"/>
                </a:solidFill>
                <a:latin typeface="+mn-lt"/>
                <a:ea typeface="+mn-ea"/>
              </a:rPr>
              <a:t>. Confusingly, Pandas uses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a:t>
            </a:r>
            <a:r>
              <a:rPr b="0" lang="en-US" sz="2000" spc="-1" strike="noStrike">
                <a:solidFill>
                  <a:srgbClr val="000000"/>
                </a:solidFill>
                <a:latin typeface="+mn-lt"/>
                <a:ea typeface="+mn-ea"/>
              </a:rPr>
              <a:t>None</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NaT</a:t>
            </a:r>
            <a:r>
              <a:rPr b="0" lang="en-US" sz="1200" spc="-1" strike="noStrike">
                <a:solidFill>
                  <a:srgbClr val="000000"/>
                </a:solidFill>
                <a:latin typeface="+mn-lt"/>
                <a:ea typeface="+mn-ea"/>
              </a:rPr>
              <a:t> as missing value representations and not </a:t>
            </a:r>
            <a:r>
              <a:rPr b="0" lang="en-US" sz="2000" spc="-1" strike="noStrike">
                <a:solidFill>
                  <a:srgbClr val="000000"/>
                </a:solidFill>
                <a:latin typeface="+mn-lt"/>
                <a:ea typeface="+mn-ea"/>
              </a:rPr>
              <a:t>NA</a:t>
            </a:r>
            <a:r>
              <a:rPr b="0" lang="en-US" sz="1200" spc="-1" strike="noStrike">
                <a:solidFill>
                  <a:srgbClr val="000000"/>
                </a:solidFill>
                <a:latin typeface="+mn-lt"/>
                <a:ea typeface="+mn-ea"/>
              </a:rPr>
              <a:t>.</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There are aliases. Choose whichever u like </a:t>
            </a:r>
            <a:endParaRPr b="0" lang="en-US" sz="1200" spc="-1" strike="noStrike">
              <a:latin typeface="Arial"/>
            </a:endParaRPr>
          </a:p>
        </p:txBody>
      </p:sp>
      <p:sp>
        <p:nvSpPr>
          <p:cNvPr id="208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EB61116-DB09-47F9-8514-C9F7F89D351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2" name="PlaceHolder 1"/>
          <p:cNvSpPr>
            <a:spLocks noGrp="1"/>
          </p:cNvSpPr>
          <p:nvPr>
            <p:ph type="sldImg"/>
          </p:nvPr>
        </p:nvSpPr>
        <p:spPr>
          <a:xfrm>
            <a:off x="685800" y="1143000"/>
            <a:ext cx="5484600" cy="3084480"/>
          </a:xfrm>
          <a:prstGeom prst="rect">
            <a:avLst/>
          </a:prstGeom>
        </p:spPr>
      </p:sp>
      <p:sp>
        <p:nvSpPr>
          <p:cNvPr id="1853"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85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EADFFC4-1727-4EB6-BF34-8972AF8FE6D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6" name="PlaceHolder 1"/>
          <p:cNvSpPr>
            <a:spLocks noGrp="1"/>
          </p:cNvSpPr>
          <p:nvPr>
            <p:ph type="sldImg"/>
          </p:nvPr>
        </p:nvSpPr>
        <p:spPr>
          <a:xfrm>
            <a:off x="685800" y="1143000"/>
            <a:ext cx="5484600" cy="3084480"/>
          </a:xfrm>
          <a:prstGeom prst="rect">
            <a:avLst/>
          </a:prstGeom>
        </p:spPr>
      </p:sp>
      <p:sp>
        <p:nvSpPr>
          <p:cNvPr id="208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You can also avoid ever using </a:t>
            </a:r>
            <a:r>
              <a:rPr b="0" lang="en-US" sz="2000" spc="-1" strike="noStrike">
                <a:solidFill>
                  <a:srgbClr val="000000"/>
                </a:solidFill>
                <a:latin typeface="+mn-lt"/>
                <a:ea typeface="+mn-ea"/>
              </a:rPr>
              <a:t>notna</a:t>
            </a:r>
            <a:r>
              <a:rPr b="0" lang="en-US" sz="1200" spc="-1" strike="noStrike">
                <a:solidFill>
                  <a:srgbClr val="000000"/>
                </a:solidFill>
                <a:latin typeface="+mn-lt"/>
                <a:ea typeface="+mn-ea"/>
              </a:rPr>
              <a:t> since Pandas provides the inversion operator, </a:t>
            </a:r>
            <a:r>
              <a:rPr b="0" lang="en-US" sz="2000" spc="-1" strike="noStrike">
                <a:solidFill>
                  <a:srgbClr val="000000"/>
                </a:solidFill>
                <a:latin typeface="+mn-lt"/>
                <a:ea typeface="+mn-ea"/>
              </a:rPr>
              <a:t>~</a:t>
            </a:r>
            <a:r>
              <a:rPr b="0" lang="en-US" sz="1200" spc="-1" strike="noStrike">
                <a:solidFill>
                  <a:srgbClr val="000000"/>
                </a:solidFill>
                <a:latin typeface="+mn-lt"/>
                <a:ea typeface="+mn-ea"/>
              </a:rPr>
              <a:t> to invert boolean DataFrames.</a:t>
            </a:r>
            <a:endParaRPr b="0" lang="en-US" sz="1200" spc="-1" strike="noStrike">
              <a:latin typeface="Arial"/>
            </a:endParaRPr>
          </a:p>
        </p:txBody>
      </p:sp>
      <p:sp>
        <p:nvSpPr>
          <p:cNvPr id="208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9219B96-7485-4821-A00B-66DBDC2B8BA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9" name="PlaceHolder 1"/>
          <p:cNvSpPr>
            <a:spLocks noGrp="1"/>
          </p:cNvSpPr>
          <p:nvPr>
            <p:ph type="sldImg"/>
          </p:nvPr>
        </p:nvSpPr>
        <p:spPr>
          <a:xfrm>
            <a:off x="685800" y="1143000"/>
            <a:ext cx="5484600" cy="3084480"/>
          </a:xfrm>
          <a:prstGeom prst="rect">
            <a:avLst/>
          </a:prstGeom>
        </p:spPr>
      </p:sp>
      <p:sp>
        <p:nvSpPr>
          <p:cNvPr id="2090"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09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D34D39A-735F-4605-9A49-420136A189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2" name="PlaceHolder 1"/>
          <p:cNvSpPr>
            <a:spLocks noGrp="1"/>
          </p:cNvSpPr>
          <p:nvPr>
            <p:ph type="sldImg"/>
          </p:nvPr>
        </p:nvSpPr>
        <p:spPr>
          <a:xfrm>
            <a:off x="685800" y="1143000"/>
            <a:ext cx="5484600" cy="3084480"/>
          </a:xfrm>
          <a:prstGeom prst="rect">
            <a:avLst/>
          </a:prstGeom>
        </p:spPr>
      </p:sp>
      <p:sp>
        <p:nvSpPr>
          <p:cNvPr id="2093"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09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7483446-E80B-416B-98F5-C79CB0DD3F3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5" name="PlaceHolder 1"/>
          <p:cNvSpPr>
            <a:spLocks noGrp="1"/>
          </p:cNvSpPr>
          <p:nvPr>
            <p:ph type="sldImg"/>
          </p:nvPr>
        </p:nvSpPr>
        <p:spPr>
          <a:xfrm>
            <a:off x="685800" y="1143000"/>
            <a:ext cx="5484600" cy="3084480"/>
          </a:xfrm>
          <a:prstGeom prst="rect">
            <a:avLst/>
          </a:prstGeom>
        </p:spPr>
      </p:sp>
      <p:sp>
        <p:nvSpPr>
          <p:cNvPr id="2096"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09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0BD435C-2A46-449D-ABF4-3270B91AC9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8" name="PlaceHolder 1"/>
          <p:cNvSpPr>
            <a:spLocks noGrp="1"/>
          </p:cNvSpPr>
          <p:nvPr>
            <p:ph type="sldImg"/>
          </p:nvPr>
        </p:nvSpPr>
        <p:spPr>
          <a:xfrm>
            <a:off x="685800" y="1143000"/>
            <a:ext cx="5484600" cy="3084480"/>
          </a:xfrm>
          <a:prstGeom prst="rect">
            <a:avLst/>
          </a:prstGeom>
        </p:spPr>
      </p:sp>
      <p:sp>
        <p:nvSpPr>
          <p:cNvPr id="2099"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10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3C5A42-14D2-42CF-BB1D-F79E2B7A942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1" name="PlaceHolder 1"/>
          <p:cNvSpPr>
            <a:spLocks noGrp="1"/>
          </p:cNvSpPr>
          <p:nvPr>
            <p:ph type="sldImg"/>
          </p:nvPr>
        </p:nvSpPr>
        <p:spPr>
          <a:xfrm>
            <a:off x="685800" y="1143000"/>
            <a:ext cx="5484600" cy="3084480"/>
          </a:xfrm>
          <a:prstGeom prst="rect">
            <a:avLst/>
          </a:prstGeom>
        </p:spPr>
      </p:sp>
      <p:sp>
        <p:nvSpPr>
          <p:cNvPr id="2102"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10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5577D6A-49DE-46D0-B559-98393774587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4" name="PlaceHolder 1"/>
          <p:cNvSpPr>
            <a:spLocks noGrp="1"/>
          </p:cNvSpPr>
          <p:nvPr>
            <p:ph type="sldImg"/>
          </p:nvPr>
        </p:nvSpPr>
        <p:spPr>
          <a:xfrm>
            <a:off x="685800" y="1143000"/>
            <a:ext cx="5484600" cy="3084480"/>
          </a:xfrm>
          <a:prstGeom prst="rect">
            <a:avLst/>
          </a:prstGeom>
        </p:spPr>
      </p:sp>
      <p:sp>
        <p:nvSpPr>
          <p:cNvPr id="210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finding the maximum SAT score per state</a:t>
            </a:r>
            <a:endParaRPr b="0" lang="en-US" sz="1200" spc="-1" strike="noStrike">
              <a:latin typeface="Arial"/>
            </a:endParaRPr>
          </a:p>
        </p:txBody>
      </p:sp>
      <p:sp>
        <p:nvSpPr>
          <p:cNvPr id="210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F093D6-3394-4E1B-BB0A-8916E7ABFD4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7" name="PlaceHolder 1"/>
          <p:cNvSpPr>
            <a:spLocks noGrp="1"/>
          </p:cNvSpPr>
          <p:nvPr>
            <p:ph type="sldImg"/>
          </p:nvPr>
        </p:nvSpPr>
        <p:spPr>
          <a:xfrm>
            <a:off x="685800" y="1143000"/>
            <a:ext cx="5484600" cy="3084480"/>
          </a:xfrm>
          <a:prstGeom prst="rect">
            <a:avLst/>
          </a:prstGeom>
        </p:spPr>
      </p:sp>
      <p:sp>
        <p:nvSpPr>
          <p:cNvPr id="210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Relaffil   = rel affiliation </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A MultiIndex or multi-level index is a cumbersome addition to a Pandas DataFrame that occasionally makes data easier to view, but often makes it more difficult to manipulate. You usually encounter a MultiIndex after a call to</a:t>
            </a:r>
            <a:r>
              <a:rPr b="0" lang="en-US" sz="2000" spc="-1" strike="noStrike">
                <a:solidFill>
                  <a:srgbClr val="000000"/>
                </a:solidFill>
                <a:latin typeface="+mn-lt"/>
                <a:ea typeface="+mn-ea"/>
              </a:rPr>
              <a:t>groupby</a:t>
            </a:r>
            <a:r>
              <a:rPr b="0" lang="en-US" sz="1200" spc="-1" strike="noStrike">
                <a:solidFill>
                  <a:srgbClr val="000000"/>
                </a:solidFill>
                <a:latin typeface="+mn-lt"/>
                <a:ea typeface="+mn-ea"/>
              </a:rPr>
              <a:t> when using multiple grouping columns or multiple aggregating columns.</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Here Both the rows and columns have a MultiIndex with two levels.</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They have different syntax for making subset selections and are more difficult to use with other methods. If you are an expert Pandas user, you can get some performance gains when making subset selections, </a:t>
            </a:r>
            <a:endParaRPr b="0" lang="en-US" sz="1200" spc="-1" strike="noStrike">
              <a:latin typeface="Arial"/>
            </a:endParaRPr>
          </a:p>
        </p:txBody>
      </p:sp>
      <p:sp>
        <p:nvSpPr>
          <p:cNvPr id="210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FB0398E-0304-4CCD-99F1-08D93ACCA82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5" name="PlaceHolder 1"/>
          <p:cNvSpPr>
            <a:spLocks noGrp="1"/>
          </p:cNvSpPr>
          <p:nvPr>
            <p:ph type="sldImg"/>
          </p:nvPr>
        </p:nvSpPr>
        <p:spPr>
          <a:xfrm>
            <a:off x="685800" y="1143000"/>
            <a:ext cx="5484600" cy="3084480"/>
          </a:xfrm>
          <a:prstGeom prst="rect">
            <a:avLst/>
          </a:prstGeom>
        </p:spPr>
      </p:sp>
      <p:sp>
        <p:nvSpPr>
          <p:cNvPr id="1856"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85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D37A1E5-740F-4F25-B135-D2422FC8518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0" name="PlaceHolder 1"/>
          <p:cNvSpPr>
            <a:spLocks noGrp="1"/>
          </p:cNvSpPr>
          <p:nvPr>
            <p:ph type="sldImg"/>
          </p:nvPr>
        </p:nvSpPr>
        <p:spPr>
          <a:xfrm>
            <a:off x="685800" y="1143000"/>
            <a:ext cx="5484600" cy="3084480"/>
          </a:xfrm>
          <a:prstGeom prst="rect">
            <a:avLst/>
          </a:prstGeom>
        </p:spPr>
      </p:sp>
      <p:sp>
        <p:nvSpPr>
          <p:cNvPr id="211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Guidance: Avoid using a MultiIndex. Flatten it after a call to groupby by renaming columns and resetting the index.</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211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FE7C923-87C7-41EC-9262-DE079F9EDC1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3" name="PlaceHolder 1"/>
          <p:cNvSpPr>
            <a:spLocks noGrp="1"/>
          </p:cNvSpPr>
          <p:nvPr>
            <p:ph type="sldImg"/>
          </p:nvPr>
        </p:nvSpPr>
        <p:spPr>
          <a:xfrm>
            <a:off x="685800" y="1143000"/>
            <a:ext cx="5484600" cy="3084480"/>
          </a:xfrm>
          <a:prstGeom prst="rect">
            <a:avLst/>
          </a:prstGeom>
        </p:spPr>
      </p:sp>
      <p:sp>
        <p:nvSpPr>
          <p:cNvPr id="211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Groupby vs pivot_table</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The wide format is the pivot table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Guidance: use pivot_table when comparing groups</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I really like to use pivot tables to compare values across groups and a groupby when I want to continue an analysis. From above, it is easier to compare male to female salaries when using the output of pivot_table. The result is easier to digest as a human and its the type of data you will see in an article or blog post. I view pivot tables as a finished product.</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The result of a groupby is going to be in </a:t>
            </a:r>
            <a:r>
              <a:rPr b="0" lang="en-US" sz="1200" spc="-1" strike="noStrike" u="sng">
                <a:solidFill>
                  <a:srgbClr val="000000"/>
                </a:solidFill>
                <a:uFillTx/>
                <a:latin typeface="+mn-lt"/>
                <a:ea typeface="+mn-ea"/>
                <a:hlinkClick r:id="rId1"/>
              </a:rPr>
              <a:t>tidy form</a:t>
            </a:r>
            <a:r>
              <a:rPr b="0" lang="en-US" sz="1200" spc="-1" strike="noStrike">
                <a:solidFill>
                  <a:srgbClr val="000000"/>
                </a:solidFill>
                <a:latin typeface="+mn-lt"/>
                <a:ea typeface="+mn-ea"/>
              </a:rPr>
              <a:t>, which lends itself to easier subsequent analysis, but isn’t as interpretable</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211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C2CE9D1-0FC5-4217-AB40-FF1D585E91B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6" name="PlaceHolder 1"/>
          <p:cNvSpPr>
            <a:spLocks noGrp="1"/>
          </p:cNvSpPr>
          <p:nvPr>
            <p:ph type="sldImg"/>
          </p:nvPr>
        </p:nvSpPr>
        <p:spPr>
          <a:xfrm>
            <a:off x="685800" y="1143000"/>
            <a:ext cx="5484600" cy="3084480"/>
          </a:xfrm>
          <a:prstGeom prst="rect">
            <a:avLst/>
          </a:prstGeom>
        </p:spPr>
      </p:sp>
      <p:sp>
        <p:nvSpPr>
          <p:cNvPr id="211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Tidy Data | Wickham | Journal of Statistical Software</a:t>
            </a:r>
            <a:endParaRPr b="0" lang="en-US" sz="2000" spc="-1" strike="noStrike">
              <a:latin typeface="Arial"/>
            </a:endParaRPr>
          </a:p>
          <a:p>
            <a:pPr marL="216000" indent="-214560">
              <a:lnSpc>
                <a:spcPct val="100000"/>
              </a:lnSpc>
              <a:tabLst>
                <a:tab algn="l" pos="0"/>
              </a:tabLst>
            </a:pPr>
            <a:r>
              <a:rPr b="0" lang="en-US" sz="2000" spc="-1" strike="noStrike">
                <a:latin typeface="Arial"/>
              </a:rPr>
              <a:t>https://www.jstatsoft.org/article/view/v059i10</a:t>
            </a:r>
            <a:endParaRPr b="0" lang="en-US" sz="2000" spc="-1" strike="noStrike">
              <a:latin typeface="Arial"/>
            </a:endParaRPr>
          </a:p>
        </p:txBody>
      </p:sp>
      <p:sp>
        <p:nvSpPr>
          <p:cNvPr id="211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FEEE9B7-F109-4F48-866E-A274B7C7A19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9" name="PlaceHolder 1"/>
          <p:cNvSpPr>
            <a:spLocks noGrp="1"/>
          </p:cNvSpPr>
          <p:nvPr>
            <p:ph type="sldImg"/>
          </p:nvPr>
        </p:nvSpPr>
        <p:spPr>
          <a:xfrm>
            <a:off x="685800" y="1143000"/>
            <a:ext cx="5484600" cy="3084480"/>
          </a:xfrm>
          <a:prstGeom prst="rect">
            <a:avLst/>
          </a:prstGeom>
        </p:spPr>
      </p:sp>
      <p:sp>
        <p:nvSpPr>
          <p:cNvPr id="212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 </a:t>
            </a:r>
            <a:r>
              <a:rPr b="0" lang="en-US" sz="2000" spc="-1" strike="noStrike">
                <a:solidFill>
                  <a:srgbClr val="000000"/>
                </a:solidFill>
                <a:latin typeface="+mn-lt"/>
                <a:ea typeface="+mn-ea"/>
              </a:rPr>
              <a:t>pivot_table</a:t>
            </a:r>
            <a:r>
              <a:rPr b="0" lang="en-US" sz="1200" spc="-1" strike="noStrike">
                <a:solidFill>
                  <a:srgbClr val="000000"/>
                </a:solidFill>
                <a:latin typeface="+mn-lt"/>
                <a:ea typeface="+mn-ea"/>
              </a:rPr>
              <a:t> method and the </a:t>
            </a:r>
            <a:r>
              <a:rPr b="0" lang="en-US" sz="2000" spc="-1" strike="noStrike">
                <a:solidFill>
                  <a:srgbClr val="000000"/>
                </a:solidFill>
                <a:latin typeface="+mn-lt"/>
                <a:ea typeface="+mn-ea"/>
              </a:rPr>
              <a:t>crosstab</a:t>
            </a:r>
            <a:r>
              <a:rPr b="0" lang="en-US" sz="1200" spc="-1" strike="noStrike">
                <a:solidFill>
                  <a:srgbClr val="000000"/>
                </a:solidFill>
                <a:latin typeface="+mn-lt"/>
                <a:ea typeface="+mn-ea"/>
              </a:rPr>
              <a:t> function can both produce the exact same results with the same shape. They both share the parameters </a:t>
            </a:r>
            <a:r>
              <a:rPr b="0" lang="en-US" sz="2000" spc="-1" strike="noStrike">
                <a:solidFill>
                  <a:srgbClr val="000000"/>
                </a:solidFill>
                <a:latin typeface="+mn-lt"/>
                <a:ea typeface="+mn-ea"/>
              </a:rPr>
              <a:t>index</a:t>
            </a:r>
            <a:r>
              <a:rPr b="0" lang="en-US" sz="1200" spc="-1" strike="noStrike">
                <a:solidFill>
                  <a:srgbClr val="000000"/>
                </a:solidFill>
                <a:latin typeface="+mn-lt"/>
                <a:ea typeface="+mn-ea"/>
              </a:rPr>
              <a:t>, </a:t>
            </a:r>
            <a:r>
              <a:rPr b="0" lang="en-US" sz="2000" spc="-1" strike="noStrike">
                <a:solidFill>
                  <a:srgbClr val="000000"/>
                </a:solidFill>
                <a:latin typeface="+mn-lt"/>
                <a:ea typeface="+mn-ea"/>
              </a:rPr>
              <a:t>columns</a:t>
            </a:r>
            <a:r>
              <a:rPr b="0" lang="en-US" sz="1200" spc="-1" strike="noStrike">
                <a:solidFill>
                  <a:srgbClr val="000000"/>
                </a:solidFill>
                <a:latin typeface="+mn-lt"/>
                <a:ea typeface="+mn-ea"/>
              </a:rPr>
              <a:t>, </a:t>
            </a:r>
            <a:r>
              <a:rPr b="0" lang="en-US" sz="2000" spc="-1" strike="noStrike">
                <a:solidFill>
                  <a:srgbClr val="000000"/>
                </a:solidFill>
                <a:latin typeface="+mn-lt"/>
                <a:ea typeface="+mn-ea"/>
              </a:rPr>
              <a:t>values</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aggfunc</a:t>
            </a:r>
            <a:r>
              <a:rPr b="0" lang="en-US" sz="1200" spc="-1" strike="noStrike">
                <a:solidFill>
                  <a:srgbClr val="000000"/>
                </a:solidFill>
                <a:latin typeface="+mn-lt"/>
                <a:ea typeface="+mn-ea"/>
              </a:rPr>
              <a:t>. The major difference on the surface is that </a:t>
            </a:r>
            <a:r>
              <a:rPr b="0" lang="en-US" sz="2000" spc="-1" strike="noStrike">
                <a:solidFill>
                  <a:srgbClr val="000000"/>
                </a:solidFill>
                <a:latin typeface="+mn-lt"/>
                <a:ea typeface="+mn-ea"/>
              </a:rPr>
              <a:t>crosstab</a:t>
            </a:r>
            <a:r>
              <a:rPr b="0" lang="en-US" sz="1200" spc="-1" strike="noStrike">
                <a:solidFill>
                  <a:srgbClr val="000000"/>
                </a:solidFill>
                <a:latin typeface="+mn-lt"/>
                <a:ea typeface="+mn-ea"/>
              </a:rPr>
              <a:t> is a function and not a DataFrame method.</a:t>
            </a:r>
            <a:endParaRPr b="0" lang="en-US" sz="1200" spc="-1" strike="noStrike">
              <a:latin typeface="Arial"/>
            </a:endParaRPr>
          </a:p>
        </p:txBody>
      </p:sp>
      <p:sp>
        <p:nvSpPr>
          <p:cNvPr id="212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32A45DB-CD2D-40FB-AEEA-2FE7BC80AD2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2" name="PlaceHolder 1"/>
          <p:cNvSpPr>
            <a:spLocks noGrp="1"/>
          </p:cNvSpPr>
          <p:nvPr>
            <p:ph type="sldImg"/>
          </p:nvPr>
        </p:nvSpPr>
        <p:spPr>
          <a:xfrm>
            <a:off x="685800" y="1143000"/>
            <a:ext cx="5484600" cy="3084480"/>
          </a:xfrm>
          <a:prstGeom prst="rect">
            <a:avLst/>
          </a:prstGeom>
        </p:spPr>
      </p:sp>
      <p:sp>
        <p:nvSpPr>
          <p:cNvPr id="2123"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12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6454B5D-318C-46E5-B690-EB243FC88D1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5" name="PlaceHolder 1"/>
          <p:cNvSpPr>
            <a:spLocks noGrp="1"/>
          </p:cNvSpPr>
          <p:nvPr>
            <p:ph type="sldImg"/>
          </p:nvPr>
        </p:nvSpPr>
        <p:spPr>
          <a:xfrm>
            <a:off x="685800" y="1143000"/>
            <a:ext cx="5484600" cy="3084480"/>
          </a:xfrm>
          <a:prstGeom prst="rect">
            <a:avLst/>
          </a:prstGeom>
        </p:spPr>
      </p:sp>
      <p:sp>
        <p:nvSpPr>
          <p:cNvPr id="212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You also have the option of normalizing over the rows using the string ‘index’ or over the entire DataFrame with the string ‘all’ as seen below.</a:t>
            </a:r>
            <a:endParaRPr b="0" lang="en-US" sz="1200" spc="-1" strike="noStrike">
              <a:latin typeface="Arial"/>
            </a:endParaRPr>
          </a:p>
        </p:txBody>
      </p:sp>
      <p:sp>
        <p:nvSpPr>
          <p:cNvPr id="212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CACE357-B317-40FC-9645-9DC49F49997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8" name="PlaceHolder 1"/>
          <p:cNvSpPr>
            <a:spLocks noGrp="1"/>
          </p:cNvSpPr>
          <p:nvPr>
            <p:ph type="sldImg"/>
          </p:nvPr>
        </p:nvSpPr>
        <p:spPr>
          <a:xfrm>
            <a:off x="685800" y="1143000"/>
            <a:ext cx="5484600" cy="3084480"/>
          </a:xfrm>
          <a:prstGeom prst="rect">
            <a:avLst/>
          </a:prstGeom>
        </p:spPr>
      </p:sp>
      <p:sp>
        <p:nvSpPr>
          <p:cNvPr id="212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You also have the option of normalizing over the rows using the string ‘index’ or over the entire DataFrame with the string ‘all’ as seen below.</a:t>
            </a:r>
            <a:endParaRPr b="0" lang="en-US" sz="1200" spc="-1" strike="noStrike">
              <a:latin typeface="Arial"/>
            </a:endParaRPr>
          </a:p>
        </p:txBody>
      </p:sp>
      <p:sp>
        <p:nvSpPr>
          <p:cNvPr id="213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0D768EB-EEA3-4C0A-B1B5-6ED87711D65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1" name="PlaceHolder 1"/>
          <p:cNvSpPr>
            <a:spLocks noGrp="1"/>
          </p:cNvSpPr>
          <p:nvPr>
            <p:ph type="sldImg"/>
          </p:nvPr>
        </p:nvSpPr>
        <p:spPr>
          <a:xfrm>
            <a:off x="685800" y="1143000"/>
            <a:ext cx="5484600" cy="3084480"/>
          </a:xfrm>
          <a:prstGeom prst="rect">
            <a:avLst/>
          </a:prstGeom>
        </p:spPr>
      </p:sp>
      <p:sp>
        <p:nvSpPr>
          <p:cNvPr id="213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Using the </a:t>
            </a:r>
            <a:r>
              <a:rPr b="0" lang="en-US" sz="2000" spc="-1" strike="noStrike">
                <a:solidFill>
                  <a:srgbClr val="000000"/>
                </a:solidFill>
                <a:latin typeface="+mn-lt"/>
                <a:ea typeface="+mn-ea"/>
              </a:rPr>
              <a:t>pivot</a:t>
            </a:r>
            <a:r>
              <a:rPr b="0" lang="en-US" sz="1200" spc="-1" strike="noStrike">
                <a:solidFill>
                  <a:srgbClr val="000000"/>
                </a:solidFill>
                <a:latin typeface="+mn-lt"/>
                <a:ea typeface="+mn-ea"/>
              </a:rPr>
              <a:t> method, reshapes the data without aggregating or doing anything to it. </a:t>
            </a:r>
            <a:r>
              <a:rPr b="0" lang="en-US" sz="2000" spc="-1" strike="noStrike">
                <a:solidFill>
                  <a:srgbClr val="000000"/>
                </a:solidFill>
                <a:latin typeface="+mn-lt"/>
                <a:ea typeface="+mn-ea"/>
              </a:rPr>
              <a:t>pivot_table</a:t>
            </a:r>
            <a:r>
              <a:rPr b="0" lang="en-US" sz="1200" spc="-1" strike="noStrike">
                <a:solidFill>
                  <a:srgbClr val="000000"/>
                </a:solidFill>
                <a:latin typeface="+mn-lt"/>
                <a:ea typeface="+mn-ea"/>
              </a:rPr>
              <a:t>, on the other hand, requires that you do an aggregation</a:t>
            </a:r>
            <a:endParaRPr b="0" lang="en-US" sz="1200" spc="-1" strike="noStrike">
              <a:latin typeface="Arial"/>
            </a:endParaRPr>
          </a:p>
        </p:txBody>
      </p:sp>
      <p:sp>
        <p:nvSpPr>
          <p:cNvPr id="213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62F01FB-98AA-4415-BE18-2BDE0D1DC26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4" name="PlaceHolder 1"/>
          <p:cNvSpPr>
            <a:spLocks noGrp="1"/>
          </p:cNvSpPr>
          <p:nvPr>
            <p:ph type="sldImg"/>
          </p:nvPr>
        </p:nvSpPr>
        <p:spPr>
          <a:xfrm>
            <a:off x="685800" y="1143000"/>
            <a:ext cx="5484600" cy="3084480"/>
          </a:xfrm>
          <a:prstGeom prst="rect">
            <a:avLst/>
          </a:prstGeom>
        </p:spPr>
      </p:sp>
      <p:sp>
        <p:nvSpPr>
          <p:cNvPr id="213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it can only handle the case when both </a:t>
            </a:r>
            <a:r>
              <a:rPr b="0" lang="en-US" sz="2000" spc="-1" strike="noStrike">
                <a:solidFill>
                  <a:srgbClr val="000000"/>
                </a:solidFill>
                <a:latin typeface="+mn-lt"/>
                <a:ea typeface="+mn-ea"/>
              </a:rPr>
              <a:t>index</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columns</a:t>
            </a:r>
            <a:r>
              <a:rPr b="0" lang="en-US" sz="1200" spc="-1" strike="noStrike">
                <a:solidFill>
                  <a:srgbClr val="000000"/>
                </a:solidFill>
                <a:latin typeface="+mn-lt"/>
                <a:ea typeface="+mn-ea"/>
              </a:rPr>
              <a:t> are set to a single column. If you want to keep multiple columns in the index then you cannot use </a:t>
            </a:r>
            <a:r>
              <a:rPr b="0" lang="en-US" sz="2000" spc="-1" strike="noStrike">
                <a:solidFill>
                  <a:srgbClr val="000000"/>
                </a:solidFill>
                <a:latin typeface="+mn-lt"/>
                <a:ea typeface="+mn-ea"/>
              </a:rPr>
              <a:t>pivot</a:t>
            </a:r>
            <a:r>
              <a:rPr b="0" lang="en-US" sz="1200" spc="-1" strike="noStrike">
                <a:solidFill>
                  <a:srgbClr val="000000"/>
                </a:solidFill>
                <a:latin typeface="+mn-lt"/>
                <a:ea typeface="+mn-ea"/>
              </a:rPr>
              <a:t>. Also, if any combination of </a:t>
            </a:r>
            <a:r>
              <a:rPr b="0" lang="en-US" sz="2000" spc="-1" strike="noStrike">
                <a:solidFill>
                  <a:srgbClr val="000000"/>
                </a:solidFill>
                <a:latin typeface="+mn-lt"/>
                <a:ea typeface="+mn-ea"/>
              </a:rPr>
              <a:t>index</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columns</a:t>
            </a:r>
            <a:r>
              <a:rPr b="0" lang="en-US" sz="1200" spc="-1" strike="noStrike">
                <a:solidFill>
                  <a:srgbClr val="000000"/>
                </a:solidFill>
                <a:latin typeface="+mn-lt"/>
                <a:ea typeface="+mn-ea"/>
              </a:rPr>
              <a:t> appear more than once, then you will get an error as it does not perform an aggregation.</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pivot_table</a:t>
            </a:r>
            <a:r>
              <a:rPr b="0" lang="en-US" sz="1200" spc="-1" strike="noStrike">
                <a:solidFill>
                  <a:srgbClr val="000000"/>
                </a:solidFill>
                <a:latin typeface="+mn-lt"/>
                <a:ea typeface="+mn-ea"/>
              </a:rPr>
              <a:t> can accomplish all of what </a:t>
            </a:r>
            <a:r>
              <a:rPr b="0" lang="en-US" sz="2000" spc="-1" strike="noStrike">
                <a:solidFill>
                  <a:srgbClr val="000000"/>
                </a:solidFill>
                <a:latin typeface="+mn-lt"/>
                <a:ea typeface="+mn-ea"/>
              </a:rPr>
              <a:t>pivot</a:t>
            </a:r>
            <a:r>
              <a:rPr b="0" lang="en-US" sz="1200" spc="-1" strike="noStrike">
                <a:solidFill>
                  <a:srgbClr val="000000"/>
                </a:solidFill>
                <a:latin typeface="+mn-lt"/>
                <a:ea typeface="+mn-ea"/>
              </a:rPr>
              <a:t> can do. In the case that you do not need to perform an aggregation, you still must provide an aggregation function.</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I think cross_tab is a better alternative </a:t>
            </a:r>
            <a:endParaRPr b="0" lang="en-US" sz="1200" spc="-1" strike="noStrike">
              <a:latin typeface="Arial"/>
            </a:endParaRPr>
          </a:p>
        </p:txBody>
      </p:sp>
      <p:sp>
        <p:nvSpPr>
          <p:cNvPr id="213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422C304-B647-435D-AF88-28E6665C13A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7" name="PlaceHolder 1"/>
          <p:cNvSpPr>
            <a:spLocks noGrp="1"/>
          </p:cNvSpPr>
          <p:nvPr>
            <p:ph type="sldImg"/>
          </p:nvPr>
        </p:nvSpPr>
        <p:spPr>
          <a:xfrm>
            <a:off x="685800" y="1143000"/>
            <a:ext cx="5484600" cy="3084480"/>
          </a:xfrm>
          <a:prstGeom prst="rect">
            <a:avLst/>
          </a:prstGeom>
        </p:spPr>
      </p:sp>
      <p:sp>
        <p:nvSpPr>
          <p:cNvPr id="213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Let’s reshape this data so that we have three columns, the airline, the airport and the arrival delay</a:t>
            </a:r>
            <a:endParaRPr b="0" lang="en-US" sz="1200" spc="-1" strike="noStrike">
              <a:latin typeface="Arial"/>
            </a:endParaRPr>
          </a:p>
        </p:txBody>
      </p:sp>
      <p:sp>
        <p:nvSpPr>
          <p:cNvPr id="213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A87BEA3-2067-4791-8912-440DD8A2A50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0" name="PlaceHolder 1"/>
          <p:cNvSpPr>
            <a:spLocks noGrp="1"/>
          </p:cNvSpPr>
          <p:nvPr>
            <p:ph type="sldImg"/>
          </p:nvPr>
        </p:nvSpPr>
        <p:spPr>
          <a:xfrm>
            <a:off x="685800" y="1143000"/>
            <a:ext cx="5484600" cy="3084480"/>
          </a:xfrm>
          <a:prstGeom prst="rect">
            <a:avLst/>
          </a:prstGeom>
        </p:spPr>
      </p:sp>
      <p:sp>
        <p:nvSpPr>
          <p:cNvPr id="214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Let’s reshape this data so that we have three columns, the airline, the airport and the arrival delay</a:t>
            </a:r>
            <a:endParaRPr b="0" lang="en-US" sz="1200" spc="-1" strike="noStrike">
              <a:latin typeface="Arial"/>
            </a:endParaRPr>
          </a:p>
        </p:txBody>
      </p:sp>
      <p:sp>
        <p:nvSpPr>
          <p:cNvPr id="214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16DEA4E-F4B7-42CD-8287-39FE2488247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3" name="PlaceHolder 1"/>
          <p:cNvSpPr>
            <a:spLocks noGrp="1"/>
          </p:cNvSpPr>
          <p:nvPr>
            <p:ph type="sldImg"/>
          </p:nvPr>
        </p:nvSpPr>
        <p:spPr>
          <a:xfrm>
            <a:off x="685800" y="1143000"/>
            <a:ext cx="5484600" cy="3084480"/>
          </a:xfrm>
          <a:prstGeom prst="rect">
            <a:avLst/>
          </a:prstGeom>
        </p:spPr>
      </p:sp>
      <p:sp>
        <p:nvSpPr>
          <p:cNvPr id="214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This returns a Series with a MultiIndex with two levels.</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214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6A7DA88-DA8E-4337-8785-40851A4E57C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6" name="PlaceHolder 1"/>
          <p:cNvSpPr>
            <a:spLocks noGrp="1"/>
          </p:cNvSpPr>
          <p:nvPr>
            <p:ph type="sldImg"/>
          </p:nvPr>
        </p:nvSpPr>
        <p:spPr>
          <a:xfrm>
            <a:off x="685800" y="1143000"/>
            <a:ext cx="5484600" cy="3084480"/>
          </a:xfrm>
          <a:prstGeom prst="rect">
            <a:avLst/>
          </a:prstGeom>
        </p:spPr>
      </p:sp>
      <p:sp>
        <p:nvSpPr>
          <p:cNvPr id="214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Renaming on the fly</a:t>
            </a:r>
            <a:endParaRPr b="0" lang="en-US" sz="2000" spc="-1" strike="noStrike">
              <a:latin typeface="Arial"/>
            </a:endParaRPr>
          </a:p>
        </p:txBody>
      </p:sp>
      <p:sp>
        <p:nvSpPr>
          <p:cNvPr id="214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0EBE3CD-1345-4DB4-81AF-EF5DC4FDB56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9" name="PlaceHolder 1"/>
          <p:cNvSpPr>
            <a:spLocks noGrp="1"/>
          </p:cNvSpPr>
          <p:nvPr>
            <p:ph type="sldImg"/>
          </p:nvPr>
        </p:nvSpPr>
        <p:spPr>
          <a:xfrm>
            <a:off x="685800" y="1143000"/>
            <a:ext cx="5484600" cy="3084480"/>
          </a:xfrm>
          <a:prstGeom prst="rect">
            <a:avLst/>
          </a:prstGeom>
        </p:spPr>
      </p:sp>
      <p:sp>
        <p:nvSpPr>
          <p:cNvPr id="215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Also see this Perfect post on stackoverflow</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python - When should I (not) want to use pandas apply() in my code? - Stack Overflow</a:t>
            </a:r>
            <a:endParaRPr b="0" lang="en-US" sz="2000" spc="-1" strike="noStrike">
              <a:latin typeface="Arial"/>
            </a:endParaRPr>
          </a:p>
          <a:p>
            <a:pPr marL="216000" indent="-214560">
              <a:lnSpc>
                <a:spcPct val="100000"/>
              </a:lnSpc>
              <a:tabLst>
                <a:tab algn="l" pos="0"/>
              </a:tabLst>
            </a:pPr>
            <a:r>
              <a:rPr b="0" lang="en-US" sz="2000" spc="-1" strike="noStrike">
                <a:latin typeface="Arial"/>
              </a:rPr>
              <a:t>https://stackoverflow.com/questions/54432583/when-should-i-not-want-to-use-pandas-apply-in-my-code#:~:text=It%20is%20because%20apply%20is,major%20overhead%20at%20each%20iteration.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How and why to stop using pandas .apply() (so much) | by Sven Harris | Towards Data Science</a:t>
            </a:r>
            <a:endParaRPr b="0" lang="en-US" sz="2000" spc="-1" strike="noStrike">
              <a:latin typeface="Arial"/>
            </a:endParaRPr>
          </a:p>
          <a:p>
            <a:pPr marL="216000" indent="-214560">
              <a:lnSpc>
                <a:spcPct val="100000"/>
              </a:lnSpc>
              <a:tabLst>
                <a:tab algn="l" pos="0"/>
              </a:tabLst>
            </a:pPr>
            <a:r>
              <a:rPr b="0" lang="en-US" sz="2000" spc="-1" strike="noStrike">
                <a:latin typeface="Arial"/>
              </a:rPr>
              <a:t>https://towardsdatascience.com/avoiding-apply-ing-yourself-in-pandas-a6ade4569b7f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215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C9D1F15-5107-4019-B13B-3F893E14734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2" name="PlaceHolder 1"/>
          <p:cNvSpPr>
            <a:spLocks noGrp="1"/>
          </p:cNvSpPr>
          <p:nvPr>
            <p:ph type="sldImg"/>
          </p:nvPr>
        </p:nvSpPr>
        <p:spPr>
          <a:xfrm>
            <a:off x="685800" y="1143000"/>
            <a:ext cx="5484600" cy="3084480"/>
          </a:xfrm>
          <a:prstGeom prst="rect">
            <a:avLst/>
          </a:prstGeom>
        </p:spPr>
      </p:sp>
      <p:sp>
        <p:nvSpPr>
          <p:cNvPr id="215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Introduction to Pandas apply, applymap and map | by B. Chen | Towards Data Science</a:t>
            </a:r>
            <a:endParaRPr b="0" lang="en-US" sz="2000" spc="-1" strike="noStrike">
              <a:latin typeface="Arial"/>
            </a:endParaRPr>
          </a:p>
          <a:p>
            <a:pPr marL="216000" indent="-214560">
              <a:lnSpc>
                <a:spcPct val="100000"/>
              </a:lnSpc>
              <a:tabLst>
                <a:tab algn="l" pos="0"/>
              </a:tabLst>
            </a:pPr>
            <a:r>
              <a:rPr b="0" lang="en-US" sz="2000" spc="-1" strike="noStrike">
                <a:latin typeface="Arial"/>
              </a:rPr>
              <a:t>https://towardsdatascience.com/introduction-to-pandas-apply-applymap-and-map-5d3e044e93ff</a:t>
            </a:r>
            <a:endParaRPr b="0" lang="en-US" sz="2000" spc="-1" strike="noStrike">
              <a:latin typeface="Arial"/>
            </a:endParaRPr>
          </a:p>
        </p:txBody>
      </p:sp>
      <p:sp>
        <p:nvSpPr>
          <p:cNvPr id="215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6143F2C-1A47-445A-886F-6DD9BBDFE8F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5" name="PlaceHolder 1"/>
          <p:cNvSpPr>
            <a:spLocks noGrp="1"/>
          </p:cNvSpPr>
          <p:nvPr>
            <p:ph type="sldImg"/>
          </p:nvPr>
        </p:nvSpPr>
        <p:spPr>
          <a:xfrm>
            <a:off x="685800" y="1143000"/>
            <a:ext cx="5484600" cy="3084480"/>
          </a:xfrm>
          <a:prstGeom prst="rect">
            <a:avLst/>
          </a:prstGeom>
        </p:spPr>
      </p:sp>
      <p:sp>
        <p:nvSpPr>
          <p:cNvPr id="2156"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15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C5D9F77-BFA0-4D55-864B-7895B651786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8" name="PlaceHolder 1"/>
          <p:cNvSpPr>
            <a:spLocks noGrp="1"/>
          </p:cNvSpPr>
          <p:nvPr>
            <p:ph type="sldImg"/>
          </p:nvPr>
        </p:nvSpPr>
        <p:spPr>
          <a:xfrm>
            <a:off x="685800" y="1143000"/>
            <a:ext cx="5484600" cy="3084480"/>
          </a:xfrm>
          <a:prstGeom prst="rect">
            <a:avLst/>
          </a:prstGeom>
        </p:spPr>
      </p:sp>
      <p:sp>
        <p:nvSpPr>
          <p:cNvPr id="215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applymap()</a:t>
            </a:r>
            <a:r>
              <a:rPr b="0" lang="en-US" sz="1200" spc="-1" strike="noStrike">
                <a:solidFill>
                  <a:srgbClr val="000000"/>
                </a:solidFill>
                <a:latin typeface="+mn-lt"/>
                <a:ea typeface="+mn-ea"/>
              </a:rPr>
              <a:t> is only available in DataFrame and used for element-wise operation across the whole DataFrame. It has been optimized and some cases work much faster than </a:t>
            </a:r>
            <a:r>
              <a:rPr b="0" lang="en-US" sz="2000" spc="-1" strike="noStrike">
                <a:solidFill>
                  <a:srgbClr val="000000"/>
                </a:solidFill>
                <a:latin typeface="+mn-lt"/>
                <a:ea typeface="+mn-ea"/>
              </a:rPr>
              <a:t>apply()</a:t>
            </a:r>
            <a:r>
              <a:rPr b="0" lang="en-US" sz="1200" spc="-1" strike="noStrike">
                <a:solidFill>
                  <a:srgbClr val="000000"/>
                </a:solidFill>
                <a:latin typeface="+mn-lt"/>
                <a:ea typeface="+mn-ea"/>
              </a:rPr>
              <a:t> , but it’s good to compare it with </a:t>
            </a:r>
            <a:r>
              <a:rPr b="0" lang="en-US" sz="2000" spc="-1" strike="noStrike">
                <a:solidFill>
                  <a:srgbClr val="000000"/>
                </a:solidFill>
                <a:latin typeface="+mn-lt"/>
                <a:ea typeface="+mn-ea"/>
              </a:rPr>
              <a:t>apply()</a:t>
            </a:r>
            <a:r>
              <a:rPr b="0" lang="en-US" sz="1200" spc="-1" strike="noStrike">
                <a:solidFill>
                  <a:srgbClr val="000000"/>
                </a:solidFill>
                <a:latin typeface="+mn-lt"/>
                <a:ea typeface="+mn-ea"/>
              </a:rPr>
              <a:t> before going for any heavier operation.</a:t>
            </a:r>
            <a:endParaRPr b="0" lang="en-US" sz="1200" spc="-1" strike="noStrike">
              <a:latin typeface="Arial"/>
            </a:endParaRPr>
          </a:p>
        </p:txBody>
      </p:sp>
      <p:sp>
        <p:nvSpPr>
          <p:cNvPr id="216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5E2A83A-F70F-4DB7-9626-2025DDFB529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1" name="PlaceHolder 1"/>
          <p:cNvSpPr>
            <a:spLocks noGrp="1"/>
          </p:cNvSpPr>
          <p:nvPr>
            <p:ph type="sldImg"/>
          </p:nvPr>
        </p:nvSpPr>
        <p:spPr>
          <a:xfrm>
            <a:off x="685800" y="1143000"/>
            <a:ext cx="5484600" cy="3084480"/>
          </a:xfrm>
          <a:prstGeom prst="rect">
            <a:avLst/>
          </a:prstGeom>
        </p:spPr>
      </p:sp>
      <p:sp>
        <p:nvSpPr>
          <p:cNvPr id="216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map()</a:t>
            </a:r>
            <a:r>
              <a:rPr b="0" lang="en-US" sz="1200" spc="-1" strike="noStrike">
                <a:solidFill>
                  <a:srgbClr val="000000"/>
                </a:solidFill>
                <a:latin typeface="+mn-lt"/>
                <a:ea typeface="+mn-ea"/>
              </a:rPr>
              <a:t> is only available in Series and used for substituting each value in a Series with another value. To understand how the </a:t>
            </a:r>
            <a:r>
              <a:rPr b="0" lang="en-US" sz="2000" spc="-1" strike="noStrike">
                <a:solidFill>
                  <a:srgbClr val="000000"/>
                </a:solidFill>
                <a:latin typeface="+mn-lt"/>
                <a:ea typeface="+mn-ea"/>
              </a:rPr>
              <a:t>map()</a:t>
            </a:r>
            <a:r>
              <a:rPr b="0" lang="en-US" sz="1200" spc="-1" strike="noStrike">
                <a:solidFill>
                  <a:srgbClr val="000000"/>
                </a:solidFill>
                <a:latin typeface="+mn-lt"/>
                <a:ea typeface="+mn-ea"/>
              </a:rPr>
              <a:t> works, we first create a Series.</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map()</a:t>
            </a:r>
            <a:r>
              <a:rPr b="0" lang="en-US" sz="1200" spc="-1" strike="noStrike">
                <a:solidFill>
                  <a:srgbClr val="000000"/>
                </a:solidFill>
                <a:latin typeface="+mn-lt"/>
                <a:ea typeface="+mn-ea"/>
              </a:rPr>
              <a:t> accepts a </a:t>
            </a:r>
            <a:r>
              <a:rPr b="0" lang="en-US" sz="2000" spc="-1" strike="noStrike">
                <a:solidFill>
                  <a:srgbClr val="000000"/>
                </a:solidFill>
                <a:latin typeface="+mn-lt"/>
                <a:ea typeface="+mn-ea"/>
              </a:rPr>
              <a:t>dict</a:t>
            </a:r>
            <a:r>
              <a:rPr b="0" lang="en-US" sz="1200" spc="-1" strike="noStrike">
                <a:solidFill>
                  <a:srgbClr val="000000"/>
                </a:solidFill>
                <a:latin typeface="+mn-lt"/>
                <a:ea typeface="+mn-ea"/>
              </a:rPr>
              <a:t> or a </a:t>
            </a:r>
            <a:r>
              <a:rPr b="0" lang="en-US" sz="2000" spc="-1" strike="noStrike">
                <a:solidFill>
                  <a:srgbClr val="000000"/>
                </a:solidFill>
                <a:latin typeface="+mn-lt"/>
                <a:ea typeface="+mn-ea"/>
              </a:rPr>
              <a:t>Series</a:t>
            </a:r>
            <a:r>
              <a:rPr b="0" lang="en-US" sz="1200" spc="-1" strike="noStrike">
                <a:solidFill>
                  <a:srgbClr val="000000"/>
                </a:solidFill>
                <a:latin typeface="+mn-lt"/>
                <a:ea typeface="+mn-ea"/>
              </a:rPr>
              <a:t>. Values that are not found in the </a:t>
            </a:r>
            <a:r>
              <a:rPr b="0" lang="en-US" sz="2000" spc="-1" strike="noStrike">
                <a:solidFill>
                  <a:srgbClr val="000000"/>
                </a:solidFill>
                <a:latin typeface="+mn-lt"/>
                <a:ea typeface="+mn-ea"/>
              </a:rPr>
              <a:t>dict</a:t>
            </a:r>
            <a:r>
              <a:rPr b="0" lang="en-US" sz="1200" spc="-1" strike="noStrike">
                <a:solidFill>
                  <a:srgbClr val="000000"/>
                </a:solidFill>
                <a:latin typeface="+mn-lt"/>
                <a:ea typeface="+mn-ea"/>
              </a:rPr>
              <a:t> are converted to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unless the </a:t>
            </a:r>
            <a:r>
              <a:rPr b="0" lang="en-US" sz="2000" spc="-1" strike="noStrike">
                <a:solidFill>
                  <a:srgbClr val="000000"/>
                </a:solidFill>
                <a:latin typeface="+mn-lt"/>
                <a:ea typeface="+mn-ea"/>
              </a:rPr>
              <a:t>dict</a:t>
            </a:r>
            <a:r>
              <a:rPr b="0" lang="en-US" sz="1200" spc="-1" strike="noStrike">
                <a:solidFill>
                  <a:srgbClr val="000000"/>
                </a:solidFill>
                <a:latin typeface="+mn-lt"/>
                <a:ea typeface="+mn-ea"/>
              </a:rPr>
              <a:t> has a default value (e.g. </a:t>
            </a:r>
            <a:r>
              <a:rPr b="0" lang="en-US" sz="2000" spc="-1" strike="noStrike">
                <a:solidFill>
                  <a:srgbClr val="000000"/>
                </a:solidFill>
                <a:latin typeface="+mn-lt"/>
                <a:ea typeface="+mn-ea"/>
              </a:rPr>
              <a:t>defaultdict</a:t>
            </a:r>
            <a:r>
              <a:rPr b="0" lang="en-US" sz="1200" spc="-1" strike="noStrike">
                <a:solidFill>
                  <a:srgbClr val="000000"/>
                </a:solidFill>
                <a:latin typeface="+mn-lt"/>
                <a:ea typeface="+mn-ea"/>
              </a:rPr>
              <a:t>):</a:t>
            </a:r>
            <a:endParaRPr b="0" lang="en-US" sz="1200" spc="-1" strike="noStrike">
              <a:latin typeface="Arial"/>
            </a:endParaRPr>
          </a:p>
        </p:txBody>
      </p:sp>
      <p:sp>
        <p:nvSpPr>
          <p:cNvPr id="216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0588442-00E9-49C3-8C8C-07A6421F6A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4" name="PlaceHolder 1"/>
          <p:cNvSpPr>
            <a:spLocks noGrp="1"/>
          </p:cNvSpPr>
          <p:nvPr>
            <p:ph type="sldImg"/>
          </p:nvPr>
        </p:nvSpPr>
        <p:spPr>
          <a:xfrm>
            <a:off x="685800" y="1143000"/>
            <a:ext cx="5484600" cy="3084480"/>
          </a:xfrm>
          <a:prstGeom prst="rect">
            <a:avLst/>
          </a:prstGeom>
        </p:spPr>
      </p:sp>
      <p:sp>
        <p:nvSpPr>
          <p:cNvPr id="216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To avoid applying the function to missing values (and keep them as </a:t>
            </a:r>
            <a:r>
              <a:rPr b="0" lang="en-US" sz="2000" spc="-1" strike="noStrike">
                <a:solidFill>
                  <a:srgbClr val="000000"/>
                </a:solidFill>
                <a:latin typeface="+mn-lt"/>
                <a:ea typeface="+mn-ea"/>
              </a:rPr>
              <a:t>NaN</a:t>
            </a:r>
            <a:r>
              <a:rPr b="0" lang="en-US" sz="1200" spc="-1" strike="noStrike">
                <a:solidFill>
                  <a:srgbClr val="000000"/>
                </a:solidFill>
                <a:latin typeface="+mn-lt"/>
                <a:ea typeface="+mn-ea"/>
              </a:rPr>
              <a:t>) </a:t>
            </a:r>
            <a:r>
              <a:rPr b="0" lang="en-US" sz="2000" spc="-1" strike="noStrike">
                <a:solidFill>
                  <a:srgbClr val="000000"/>
                </a:solidFill>
                <a:latin typeface="+mn-lt"/>
                <a:ea typeface="+mn-ea"/>
              </a:rPr>
              <a:t>na_action='ignore'</a:t>
            </a:r>
            <a:r>
              <a:rPr b="0" lang="en-US" sz="1200" spc="-1" strike="noStrike">
                <a:solidFill>
                  <a:srgbClr val="000000"/>
                </a:solidFill>
                <a:latin typeface="+mn-lt"/>
                <a:ea typeface="+mn-ea"/>
              </a:rPr>
              <a:t> can be used:</a:t>
            </a:r>
            <a:endParaRPr b="0" lang="en-US" sz="1200" spc="-1" strike="noStrike">
              <a:latin typeface="Arial"/>
            </a:endParaRPr>
          </a:p>
        </p:txBody>
      </p:sp>
      <p:sp>
        <p:nvSpPr>
          <p:cNvPr id="216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61E92C6-F613-4360-AEBB-E22B57D9A7B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7" name="PlaceHolder 1"/>
          <p:cNvSpPr>
            <a:spLocks noGrp="1"/>
          </p:cNvSpPr>
          <p:nvPr>
            <p:ph type="sldImg"/>
          </p:nvPr>
        </p:nvSpPr>
        <p:spPr>
          <a:xfrm>
            <a:off x="685800" y="1143000"/>
            <a:ext cx="5484600" cy="3084480"/>
          </a:xfrm>
          <a:prstGeom prst="rect">
            <a:avLst/>
          </a:prstGeom>
        </p:spPr>
      </p:sp>
      <p:sp>
        <p:nvSpPr>
          <p:cNvPr id="2168"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16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1697157-5F56-45B2-B339-30D2ACA5058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0" name="PlaceHolder 1"/>
          <p:cNvSpPr>
            <a:spLocks noGrp="1"/>
          </p:cNvSpPr>
          <p:nvPr>
            <p:ph type="sldImg"/>
          </p:nvPr>
        </p:nvSpPr>
        <p:spPr>
          <a:xfrm>
            <a:off x="685800" y="1143000"/>
            <a:ext cx="5484600" cy="3084480"/>
          </a:xfrm>
          <a:prstGeom prst="rect">
            <a:avLst/>
          </a:prstGeom>
        </p:spPr>
      </p:sp>
      <p:sp>
        <p:nvSpPr>
          <p:cNvPr id="217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d represents the weighted average of 50 Indian company stocks in 17 sectors. The dataset is openly available on</a:t>
            </a:r>
            <a:r>
              <a:rPr b="0" lang="en-US" sz="1200" spc="-1" strike="noStrike" u="sng">
                <a:solidFill>
                  <a:srgbClr val="000000"/>
                </a:solidFill>
                <a:uFillTx/>
                <a:latin typeface="+mn-lt"/>
                <a:ea typeface="+mn-ea"/>
                <a:hlinkClick r:id="rId1"/>
              </a:rPr>
              <a:t> </a:t>
            </a:r>
            <a:r>
              <a:rPr b="0" lang="en-US" sz="1200" spc="-1" strike="noStrike" u="sng">
                <a:solidFill>
                  <a:srgbClr val="000000"/>
                </a:solidFill>
                <a:uFillTx/>
                <a:latin typeface="+mn-lt"/>
                <a:ea typeface="+mn-ea"/>
                <a:hlinkClick r:id="rId2"/>
              </a:rPr>
              <a:t>Kaggle</a:t>
            </a:r>
            <a:r>
              <a:rPr b="0" lang="en-US" sz="1200" spc="-1" strike="noStrike">
                <a:solidFill>
                  <a:srgbClr val="000000"/>
                </a:solidFill>
                <a:latin typeface="+mn-lt"/>
                <a:ea typeface="+mn-ea"/>
              </a:rPr>
              <a:t>, but we’ll be using a subset of the data containing the stock value of only four sectors – banking, pharma, IT, and FMCG.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217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489148C-AB91-4C86-9B69-24C6906CB72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3" name="PlaceHolder 1"/>
          <p:cNvSpPr>
            <a:spLocks noGrp="1"/>
          </p:cNvSpPr>
          <p:nvPr>
            <p:ph type="sldImg"/>
          </p:nvPr>
        </p:nvSpPr>
        <p:spPr>
          <a:xfrm>
            <a:off x="685800" y="1143000"/>
            <a:ext cx="5484600" cy="3084480"/>
          </a:xfrm>
          <a:prstGeom prst="rect">
            <a:avLst/>
          </a:prstGeom>
        </p:spPr>
      </p:sp>
      <p:sp>
        <p:nvSpPr>
          <p:cNvPr id="217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Where is the x?</a:t>
            </a:r>
            <a:endParaRPr b="0" lang="en-US" sz="2000" spc="-1" strike="noStrike">
              <a:latin typeface="Arial"/>
            </a:endParaRPr>
          </a:p>
        </p:txBody>
      </p:sp>
      <p:sp>
        <p:nvSpPr>
          <p:cNvPr id="217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2B26948-0374-4CF5-B1F0-2CC8371D198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6" name="PlaceHolder 1"/>
          <p:cNvSpPr>
            <a:spLocks noGrp="1"/>
          </p:cNvSpPr>
          <p:nvPr>
            <p:ph type="sldImg"/>
          </p:nvPr>
        </p:nvSpPr>
        <p:spPr>
          <a:xfrm>
            <a:off x="685800" y="1143000"/>
            <a:ext cx="5484600" cy="3084480"/>
          </a:xfrm>
          <a:prstGeom prst="rect">
            <a:avLst/>
          </a:prstGeom>
        </p:spPr>
      </p:sp>
      <p:sp>
        <p:nvSpPr>
          <p:cNvPr id="217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Where is the x?</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You will also need to specify the x and y coordinates to be referenced as the x and y-axis. Since the Date is already the index column, it will be configured as the X-axis.</a:t>
            </a:r>
            <a:endParaRPr b="0" lang="en-US" sz="1200" spc="-1" strike="noStrike">
              <a:latin typeface="Arial"/>
            </a:endParaRPr>
          </a:p>
        </p:txBody>
      </p:sp>
      <p:sp>
        <p:nvSpPr>
          <p:cNvPr id="217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24884FA-4871-473A-9B58-01FAE712027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3" name="PlaceHolder 1"/>
          <p:cNvSpPr>
            <a:spLocks noGrp="1"/>
          </p:cNvSpPr>
          <p:nvPr>
            <p:ph type="sldImg"/>
          </p:nvPr>
        </p:nvSpPr>
        <p:spPr>
          <a:xfrm>
            <a:off x="685800" y="1143000"/>
            <a:ext cx="5484600" cy="3084480"/>
          </a:xfrm>
          <a:prstGeom prst="rect">
            <a:avLst/>
          </a:prstGeom>
        </p:spPr>
      </p:sp>
      <p:sp>
        <p:nvSpPr>
          <p:cNvPr id="1844"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84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C49B896-E188-4BB8-8BCF-6A1F57B7566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8" name="PlaceHolder 1"/>
          <p:cNvSpPr>
            <a:spLocks noGrp="1"/>
          </p:cNvSpPr>
          <p:nvPr>
            <p:ph type="sldImg"/>
          </p:nvPr>
        </p:nvSpPr>
        <p:spPr>
          <a:xfrm>
            <a:off x="685800" y="1143000"/>
            <a:ext cx="5484600" cy="3084480"/>
          </a:xfrm>
          <a:prstGeom prst="rect">
            <a:avLst/>
          </a:prstGeom>
        </p:spPr>
      </p:sp>
      <p:sp>
        <p:nvSpPr>
          <p:cNvPr id="185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SQL Server = MS SQL  </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It is to be noted that the queries can only be written using SQL, but we need some </a:t>
            </a:r>
            <a:r>
              <a:rPr b="0" lang="en-US" sz="1200" spc="-1" strike="noStrike" u="sng">
                <a:solidFill>
                  <a:srgbClr val="000000"/>
                </a:solidFill>
                <a:uFillTx/>
                <a:latin typeface="+mn-lt"/>
                <a:ea typeface="+mn-ea"/>
                <a:hlinkClick r:id="rId1"/>
              </a:rPr>
              <a:t>RDBMS</a:t>
            </a:r>
            <a:r>
              <a:rPr b="0" lang="en-US" sz="1200" spc="-1" strike="noStrike">
                <a:solidFill>
                  <a:srgbClr val="000000"/>
                </a:solidFill>
                <a:latin typeface="+mn-lt"/>
                <a:ea typeface="+mn-ea"/>
              </a:rPr>
              <a:t>(Relational Database Management Systems) like SQL Server, Oracle to execute those SQL commands and queries.</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What is the difference between SQL and SQL server?</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https://afteracademy.com/blog/what-is-the-difference-between-sql-and-sql-server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86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1D8F156-F389-408E-91F2-56B10A37AE5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9" name="PlaceHolder 1"/>
          <p:cNvSpPr>
            <a:spLocks noGrp="1"/>
          </p:cNvSpPr>
          <p:nvPr>
            <p:ph type="sldImg"/>
          </p:nvPr>
        </p:nvSpPr>
        <p:spPr>
          <a:xfrm>
            <a:off x="685800" y="1143000"/>
            <a:ext cx="5484600" cy="3084480"/>
          </a:xfrm>
          <a:prstGeom prst="rect">
            <a:avLst/>
          </a:prstGeom>
        </p:spPr>
      </p:sp>
      <p:sp>
        <p:nvSpPr>
          <p:cNvPr id="218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data.resample() is used to resample the stock data.</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The ‘M’ stands for month-end frequency and denotes the offset values you want to resample the data.</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mean() indicates the average stock price during this period.</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Is the average per month or the last day only?</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218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4E7DC95-D5DC-4C13-87F3-2391CF1B17B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2" name="PlaceHolder 1"/>
          <p:cNvSpPr>
            <a:spLocks noGrp="1"/>
          </p:cNvSpPr>
          <p:nvPr>
            <p:ph type="sldImg"/>
          </p:nvPr>
        </p:nvSpPr>
        <p:spPr>
          <a:xfrm>
            <a:off x="685800" y="1143000"/>
            <a:ext cx="5484600" cy="3084480"/>
          </a:xfrm>
          <a:prstGeom prst="rect">
            <a:avLst/>
          </a:prstGeom>
        </p:spPr>
      </p:sp>
      <p:sp>
        <p:nvSpPr>
          <p:cNvPr id="2183"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18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E315D5E-F58B-4749-AA49-ABFAE5741B9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5" name="PlaceHolder 1"/>
          <p:cNvSpPr>
            <a:spLocks noGrp="1"/>
          </p:cNvSpPr>
          <p:nvPr>
            <p:ph type="sldImg"/>
          </p:nvPr>
        </p:nvSpPr>
        <p:spPr>
          <a:xfrm>
            <a:off x="685800" y="1143000"/>
            <a:ext cx="5484600" cy="3084480"/>
          </a:xfrm>
          <a:prstGeom prst="rect">
            <a:avLst/>
          </a:prstGeom>
        </p:spPr>
      </p:sp>
      <p:sp>
        <p:nvSpPr>
          <p:cNvPr id="2186"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18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7396675-A9DD-4798-A72E-B52849F74C9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8" name="PlaceHolder 1"/>
          <p:cNvSpPr>
            <a:spLocks noGrp="1"/>
          </p:cNvSpPr>
          <p:nvPr>
            <p:ph type="sldImg"/>
          </p:nvPr>
        </p:nvSpPr>
        <p:spPr>
          <a:xfrm>
            <a:off x="685800" y="1143000"/>
            <a:ext cx="5484600" cy="3084480"/>
          </a:xfrm>
          <a:prstGeom prst="rect">
            <a:avLst/>
          </a:prstGeom>
        </p:spPr>
      </p:sp>
      <p:sp>
        <p:nvSpPr>
          <p:cNvPr id="2189"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19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0493BC1-2703-4D5D-A6ED-30FA4C7671D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1" name="PlaceHolder 1"/>
          <p:cNvSpPr>
            <a:spLocks noGrp="1"/>
          </p:cNvSpPr>
          <p:nvPr>
            <p:ph type="sldImg"/>
          </p:nvPr>
        </p:nvSpPr>
        <p:spPr>
          <a:xfrm>
            <a:off x="685800" y="1143000"/>
            <a:ext cx="5484600" cy="3084480"/>
          </a:xfrm>
          <a:prstGeom prst="rect">
            <a:avLst/>
          </a:prstGeom>
        </p:spPr>
      </p:sp>
      <p:sp>
        <p:nvSpPr>
          <p:cNvPr id="1862"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86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E41F054-62F8-4168-99AA-5A2D6A71F02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1" name="PlaceHolder 1"/>
          <p:cNvSpPr>
            <a:spLocks noGrp="1"/>
          </p:cNvSpPr>
          <p:nvPr>
            <p:ph type="sldImg"/>
          </p:nvPr>
        </p:nvSpPr>
        <p:spPr>
          <a:xfrm>
            <a:off x="685800" y="1143000"/>
            <a:ext cx="5484600" cy="3084480"/>
          </a:xfrm>
          <a:prstGeom prst="rect">
            <a:avLst/>
          </a:prstGeom>
        </p:spPr>
      </p:sp>
      <p:sp>
        <p:nvSpPr>
          <p:cNvPr id="2192"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19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7C3F00D-9F62-4300-A1BF-03FC4B1115D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4" name="PlaceHolder 1"/>
          <p:cNvSpPr>
            <a:spLocks noGrp="1"/>
          </p:cNvSpPr>
          <p:nvPr>
            <p:ph type="sldImg"/>
          </p:nvPr>
        </p:nvSpPr>
        <p:spPr>
          <a:xfrm>
            <a:off x="685800" y="1143000"/>
            <a:ext cx="5484600" cy="3084480"/>
          </a:xfrm>
          <a:prstGeom prst="rect">
            <a:avLst/>
          </a:prstGeom>
        </p:spPr>
      </p:sp>
      <p:sp>
        <p:nvSpPr>
          <p:cNvPr id="219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1 for hist </a:t>
            </a:r>
            <a:endParaRPr b="0" lang="en-US" sz="2000" spc="-1" strike="noStrike">
              <a:latin typeface="Arial"/>
            </a:endParaRPr>
          </a:p>
          <a:p>
            <a:pPr marL="216000" indent="-214560">
              <a:lnSpc>
                <a:spcPct val="100000"/>
              </a:lnSpc>
              <a:tabLst>
                <a:tab algn="l" pos="0"/>
              </a:tabLst>
            </a:pPr>
            <a:r>
              <a:rPr b="0" lang="en-US" sz="2000" spc="-1" strike="noStrike">
                <a:latin typeface="Arial"/>
              </a:rPr>
              <a:t>2 for bar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What about count plot?</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219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A0E8293-44FC-4466-B6C2-AFBF878EB17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7" name="PlaceHolder 1"/>
          <p:cNvSpPr>
            <a:spLocks noGrp="1"/>
          </p:cNvSpPr>
          <p:nvPr>
            <p:ph type="sldImg"/>
          </p:nvPr>
        </p:nvSpPr>
        <p:spPr>
          <a:xfrm>
            <a:off x="685800" y="1143000"/>
            <a:ext cx="5484600" cy="3084480"/>
          </a:xfrm>
          <a:prstGeom prst="rect">
            <a:avLst/>
          </a:prstGeom>
        </p:spPr>
      </p:sp>
      <p:sp>
        <p:nvSpPr>
          <p:cNvPr id="2198"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19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5D6689A-3BBE-4F31-9D5F-175EC71BE69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0" name="PlaceHolder 1"/>
          <p:cNvSpPr>
            <a:spLocks noGrp="1"/>
          </p:cNvSpPr>
          <p:nvPr>
            <p:ph type="sldImg"/>
          </p:nvPr>
        </p:nvSpPr>
        <p:spPr>
          <a:xfrm>
            <a:off x="685800" y="1143000"/>
            <a:ext cx="5484600" cy="3084480"/>
          </a:xfrm>
          <a:prstGeom prst="rect">
            <a:avLst/>
          </a:prstGeom>
        </p:spPr>
      </p:sp>
      <p:sp>
        <p:nvSpPr>
          <p:cNvPr id="220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 default bin value is 10. Bin size can be changed using the “bins” keyword.</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Alpha sets the transparence</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We selected only two columns </a:t>
            </a:r>
            <a:endParaRPr b="0" lang="en-US" sz="1200" spc="-1" strike="noStrike">
              <a:latin typeface="Arial"/>
            </a:endParaRPr>
          </a:p>
        </p:txBody>
      </p:sp>
      <p:sp>
        <p:nvSpPr>
          <p:cNvPr id="220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1980F87-8A52-4799-A223-57FA27C5468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3" name="PlaceHolder 1"/>
          <p:cNvSpPr>
            <a:spLocks noGrp="1"/>
          </p:cNvSpPr>
          <p:nvPr>
            <p:ph type="sldImg"/>
          </p:nvPr>
        </p:nvSpPr>
        <p:spPr>
          <a:xfrm>
            <a:off x="685800" y="1143000"/>
            <a:ext cx="5484600" cy="3084480"/>
          </a:xfrm>
          <a:prstGeom prst="rect">
            <a:avLst/>
          </a:prstGeom>
        </p:spPr>
      </p:sp>
      <p:sp>
        <p:nvSpPr>
          <p:cNvPr id="2204"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220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6A65086-6350-495E-972B-EF1A7D57547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6" name="PlaceHolder 1"/>
          <p:cNvSpPr>
            <a:spLocks noGrp="1"/>
          </p:cNvSpPr>
          <p:nvPr>
            <p:ph type="sldImg"/>
          </p:nvPr>
        </p:nvSpPr>
        <p:spPr>
          <a:xfrm>
            <a:off x="685800" y="1143000"/>
            <a:ext cx="5484600" cy="3084480"/>
          </a:xfrm>
          <a:prstGeom prst="rect">
            <a:avLst/>
          </a:prstGeom>
        </p:spPr>
      </p:sp>
      <p:sp>
        <p:nvSpPr>
          <p:cNvPr id="220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A</a:t>
            </a:r>
            <a:r>
              <a:rPr b="0" lang="en-US" sz="1200" spc="-1" strike="noStrike" u="sng">
                <a:solidFill>
                  <a:srgbClr val="000000"/>
                </a:solidFill>
                <a:uFillTx/>
                <a:latin typeface="+mn-lt"/>
                <a:ea typeface="+mn-ea"/>
                <a:hlinkClick r:id="rId1"/>
              </a:rPr>
              <a:t> hexagonal bin plot</a:t>
            </a:r>
            <a:r>
              <a:rPr b="0" lang="en-US" sz="1200" spc="-1" strike="noStrike">
                <a:solidFill>
                  <a:srgbClr val="000000"/>
                </a:solidFill>
                <a:latin typeface="+mn-lt"/>
                <a:ea typeface="+mn-ea"/>
              </a:rPr>
              <a:t>, also known as a hexbin plot, can be used as an alternative to scatterplots. This kind of plot is particularly useful when the number of data points is huge, and each point cannot be plotted individually.</a:t>
            </a:r>
            <a:endParaRPr b="0" lang="en-US" sz="1200" spc="-1" strike="noStrike">
              <a:latin typeface="Arial"/>
            </a:endParaRPr>
          </a:p>
        </p:txBody>
      </p:sp>
      <p:sp>
        <p:nvSpPr>
          <p:cNvPr id="220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D7E8383-B657-4DD9-AD08-3C189F1F1CF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4" name="PlaceHolder 1"/>
          <p:cNvSpPr>
            <a:spLocks noGrp="1"/>
          </p:cNvSpPr>
          <p:nvPr>
            <p:ph type="sldImg"/>
          </p:nvPr>
        </p:nvSpPr>
        <p:spPr>
          <a:xfrm>
            <a:off x="685800" y="1143000"/>
            <a:ext cx="5484600" cy="3084480"/>
          </a:xfrm>
          <a:prstGeom prst="rect">
            <a:avLst/>
          </a:prstGeom>
        </p:spPr>
      </p:sp>
      <p:sp>
        <p:nvSpPr>
          <p:cNvPr id="186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SQLite vs MySQL vs PostgreSQL: A Comparison Of Relational Database Management Systems | by Yang Wang | Medium</a:t>
            </a:r>
            <a:endParaRPr b="0" lang="en-US" sz="2000" spc="-1" strike="noStrike">
              <a:latin typeface="Arial"/>
            </a:endParaRPr>
          </a:p>
          <a:p>
            <a:pPr marL="216000" indent="-214560">
              <a:lnSpc>
                <a:spcPct val="100000"/>
              </a:lnSpc>
              <a:tabLst>
                <a:tab algn="l" pos="0"/>
              </a:tabLst>
            </a:pPr>
            <a:r>
              <a:rPr b="0" lang="en-US" sz="2000" spc="-1" strike="noStrike">
                <a:latin typeface="Arial"/>
              </a:rPr>
              <a:t>https://medium.com/@yangforbig/sqlite-vs-mysql-vs-postgresql-a-comparison-of-relational-database-management-systems-afd5afd6566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SQLite vs MySQL vs PostgreSQL: A Comparison Of Relational Database Management Systems | DigitalOcean</a:t>
            </a:r>
            <a:endParaRPr b="0" lang="en-US" sz="2000" spc="-1" strike="noStrike">
              <a:latin typeface="Arial"/>
            </a:endParaRPr>
          </a:p>
          <a:p>
            <a:pPr marL="216000" indent="-214560">
              <a:lnSpc>
                <a:spcPct val="100000"/>
              </a:lnSpc>
              <a:tabLst>
                <a:tab algn="l" pos="0"/>
              </a:tabLst>
            </a:pPr>
            <a:r>
              <a:rPr b="0" lang="en-US" sz="2000" spc="-1" strike="noStrike">
                <a:latin typeface="Arial"/>
              </a:rPr>
              <a:t>https://www.digitalocean.com/community/tutorials/sqlite-vs-mysql-vs-postgresql-a-comparison-of-relational-database-management-systems</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86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056228D-7772-4615-8575-6869776F741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9" name="PlaceHolder 1"/>
          <p:cNvSpPr>
            <a:spLocks noGrp="1"/>
          </p:cNvSpPr>
          <p:nvPr>
            <p:ph type="sldImg"/>
          </p:nvPr>
        </p:nvSpPr>
        <p:spPr>
          <a:xfrm>
            <a:off x="685800" y="1143000"/>
            <a:ext cx="5484600" cy="3084480"/>
          </a:xfrm>
          <a:prstGeom prst="rect">
            <a:avLst/>
          </a:prstGeom>
        </p:spPr>
      </p:sp>
      <p:sp>
        <p:nvSpPr>
          <p:cNvPr id="221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Pandas objects come equipped with their</a:t>
            </a:r>
            <a:r>
              <a:rPr b="0" lang="en-US" sz="1200" spc="-1" strike="noStrike" u="sng">
                <a:solidFill>
                  <a:srgbClr val="000000"/>
                </a:solidFill>
                <a:uFillTx/>
                <a:latin typeface="+mn-lt"/>
                <a:ea typeface="+mn-ea"/>
                <a:hlinkClick r:id="rId1"/>
              </a:rPr>
              <a:t> plotting functions</a:t>
            </a:r>
            <a:r>
              <a:rPr b="0" lang="en-US" sz="1200" spc="-1" strike="noStrike">
                <a:solidFill>
                  <a:srgbClr val="000000"/>
                </a:solidFill>
                <a:latin typeface="+mn-lt"/>
                <a:ea typeface="+mn-ea"/>
              </a:rPr>
              <a:t>. These plotting functions are essentially wrappers around the</a:t>
            </a:r>
            <a:r>
              <a:rPr b="0" lang="en-US" sz="1200" spc="-1" strike="noStrike" u="sng">
                <a:solidFill>
                  <a:srgbClr val="000000"/>
                </a:solidFill>
                <a:uFillTx/>
                <a:latin typeface="+mn-lt"/>
                <a:ea typeface="+mn-ea"/>
                <a:hlinkClick r:id="rId2"/>
              </a:rPr>
              <a:t> </a:t>
            </a:r>
            <a:r>
              <a:rPr b="0" lang="en-US" sz="1200" spc="-1" strike="noStrike" u="sng">
                <a:solidFill>
                  <a:srgbClr val="000000"/>
                </a:solidFill>
                <a:uFillTx/>
                <a:latin typeface="+mn-lt"/>
                <a:ea typeface="+mn-ea"/>
                <a:hlinkClick r:id="rId3"/>
              </a:rPr>
              <a:t>matplotlib</a:t>
            </a:r>
            <a:r>
              <a:rPr b="0" lang="en-US" sz="1200" spc="-1" strike="noStrike">
                <a:solidFill>
                  <a:srgbClr val="000000"/>
                </a:solidFill>
                <a:latin typeface="+mn-lt"/>
                <a:ea typeface="+mn-ea"/>
              </a:rPr>
              <a:t> library. Think of matplotlib as a backend for pandas plots.</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5 Minute Guide to Plotting with Pandas | by Rebecca Vickery | Towards Data Science</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https://towardsdatascience.com/5-minute-guide-to-plotting-with-pandas-e8c0f40a1df4</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Fast plotting with Pandas. Quickly visualize your data with these… | by Tom Waterman | Towards Data Science</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https://towardsdatascience.com/the-best-pandas-plotting-features-c9789e04a5a0</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Data Visualization with Pandas and Seaborn 🎓 | by Tirendaz Academy | Level Up Coding</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https://levelup.gitconnected.com/data-visualization-with-pandas-and-seaborn-5de444b567a0</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08.Pandas Visualization | jupyter notebooks gallery</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https://notebook.community/vravishankar/Jupyter-Books/pandas/08.Pandas%20Visualization</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Python for Librarians: Plotting Your Data - Pandas</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https://librarycarpentry.org/library-python/06a-plotting-with-pandas/</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5.0</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https://phdphysics.cloud.ba.infn.it/wp-content/uploads/2017/06/8-Diacono-3Maggio.pdf</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Univariate plots in pandas | Python</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https://campus.datacamp.com/courses/python-for-r-users/plotting-4?ex=2</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Pandas Foundations | DataCamp</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https://learn.datacamp.com/courses/pandas-foundations?tap_a=5644-dce66f&amp;tap_s=93618-a68c98</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Data Science Courses: R &amp; Python Analysis Tutorials | DataCamp</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https://learn.datacamp.com/search?q=pandas+plot</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Pandas Plot: Deep Dive Into Plotting Directly with Pandas - neptune.ai</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https://neptune.ai/blog/pandas-plot-deep-dive-into-plotting-directly-with-pandas?utm_source=datacamp&amp;utm_medium=post&amp;utm_campaign=blog-pandas-plot-deep-dive-into-plotting-directly-with-pandas</a:t>
            </a:r>
            <a:endParaRPr b="0" lang="en-US" sz="2000" spc="-1" strike="noStrike">
              <a:latin typeface="Arial"/>
            </a:endParaRPr>
          </a:p>
        </p:txBody>
      </p:sp>
      <p:sp>
        <p:nvSpPr>
          <p:cNvPr id="221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DB60C14-50E3-4E91-A63C-82B4ADF9887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2" name="PlaceHolder 1"/>
          <p:cNvSpPr>
            <a:spLocks noGrp="1"/>
          </p:cNvSpPr>
          <p:nvPr>
            <p:ph type="sldImg"/>
          </p:nvPr>
        </p:nvSpPr>
        <p:spPr>
          <a:xfrm>
            <a:off x="685800" y="1143000"/>
            <a:ext cx="5484600" cy="3084480"/>
          </a:xfrm>
          <a:prstGeom prst="rect">
            <a:avLst/>
          </a:prstGeom>
        </p:spPr>
      </p:sp>
      <p:sp>
        <p:nvSpPr>
          <p:cNvPr id="221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Popular open data repositories</a:t>
            </a: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1"/>
              </a:rPr>
              <a:t>UC Irvine Machine Learning Repository</a:t>
            </a: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2"/>
              </a:rPr>
              <a:t>Kaggle</a:t>
            </a:r>
            <a:r>
              <a:rPr b="0" lang="en-US" sz="1200" spc="-1" strike="noStrike" u="sng">
                <a:solidFill>
                  <a:srgbClr val="000000"/>
                </a:solidFill>
                <a:uFillTx/>
                <a:latin typeface="+mn-lt"/>
                <a:ea typeface="+mn-ea"/>
                <a:hlinkClick r:id="rId3"/>
              </a:rPr>
              <a:t> datasets</a:t>
            </a: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4"/>
              </a:rPr>
              <a:t>Amazon’s AWS datasets</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Meta portals (they list open data repositories)</a:t>
            </a: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5"/>
              </a:rPr>
              <a:t>Data Portals</a:t>
            </a: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6"/>
              </a:rPr>
              <a:t>OpenDataMonitor</a:t>
            </a: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7"/>
              </a:rPr>
              <a:t>Quandl</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Other pages listing many popular open data repositories</a:t>
            </a: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8"/>
              </a:rPr>
              <a:t>Wikipedia’s list of Machine Learning datasets</a:t>
            </a: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9"/>
              </a:rPr>
              <a:t>Quora.com</a:t>
            </a:r>
            <a:endParaRPr b="0" lang="en-US" sz="1200" spc="-1" strike="noStrike">
              <a:latin typeface="Arial"/>
            </a:endParaRPr>
          </a:p>
          <a:p>
            <a:pPr marL="216000" indent="-214560">
              <a:lnSpc>
                <a:spcPct val="100000"/>
              </a:lnSpc>
              <a:tabLst>
                <a:tab algn="l" pos="0"/>
              </a:tabLst>
            </a:pPr>
            <a:r>
              <a:rPr b="0" lang="en-US" sz="1200" spc="-1" strike="noStrike" u="sng">
                <a:solidFill>
                  <a:srgbClr val="000000"/>
                </a:solidFill>
                <a:uFillTx/>
                <a:latin typeface="+mn-lt"/>
                <a:ea typeface="+mn-ea"/>
                <a:hlinkClick r:id="rId10"/>
              </a:rPr>
              <a:t>The datasets </a:t>
            </a:r>
            <a:r>
              <a:rPr b="0" lang="en-US" sz="1200" spc="-1" strike="noStrike" u="sng">
                <a:solidFill>
                  <a:srgbClr val="000000"/>
                </a:solidFill>
                <a:uFillTx/>
                <a:latin typeface="+mn-lt"/>
                <a:ea typeface="+mn-ea"/>
                <a:hlinkClick r:id="rId11"/>
              </a:rPr>
              <a:t>subreddit</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221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FC156DF-B34D-41BD-B5CF-72F7D1764E2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5" name="PlaceHolder 1"/>
          <p:cNvSpPr>
            <a:spLocks noGrp="1"/>
          </p:cNvSpPr>
          <p:nvPr>
            <p:ph type="sldImg"/>
          </p:nvPr>
        </p:nvSpPr>
        <p:spPr>
          <a:xfrm>
            <a:off x="685800" y="1143000"/>
            <a:ext cx="5484600" cy="3084480"/>
          </a:xfrm>
          <a:prstGeom prst="rect">
            <a:avLst/>
          </a:prstGeom>
        </p:spPr>
      </p:sp>
      <p:sp>
        <p:nvSpPr>
          <p:cNvPr id="221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Use the second option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That bit of extra boiler-plate makes certain that conda installs the package in the currently-running Jupyter kernel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Installing Python Packages from a Jupyter Notebook | Pythonic Perambulations</a:t>
            </a:r>
            <a:endParaRPr b="0" lang="en-US" sz="20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https://jakevdp.github.io/blog/2017/12/05/installing-python-packages-from-jupyter/</a:t>
            </a:r>
            <a:endParaRPr b="0" lang="en-US" sz="2000" spc="-1" strike="noStrike">
              <a:latin typeface="Arial"/>
            </a:endParaRPr>
          </a:p>
        </p:txBody>
      </p:sp>
      <p:sp>
        <p:nvSpPr>
          <p:cNvPr id="221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7E367B8-2F5E-4583-97D4-5E23037C714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8" name="PlaceHolder 1"/>
          <p:cNvSpPr>
            <a:spLocks noGrp="1"/>
          </p:cNvSpPr>
          <p:nvPr>
            <p:ph type="sldImg"/>
          </p:nvPr>
        </p:nvSpPr>
        <p:spPr>
          <a:xfrm>
            <a:off x="685800" y="1143000"/>
            <a:ext cx="5484600" cy="3084480"/>
          </a:xfrm>
          <a:prstGeom prst="rect">
            <a:avLst/>
          </a:prstGeom>
        </p:spPr>
      </p:sp>
      <p:sp>
        <p:nvSpPr>
          <p:cNvPr id="221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That bit of extra boiler-plate makes certain that you are running the </a:t>
            </a:r>
            <a:r>
              <a:rPr b="0" lang="en-US" sz="2000" spc="-1" strike="noStrike">
                <a:solidFill>
                  <a:srgbClr val="000000"/>
                </a:solidFill>
                <a:latin typeface="+mn-lt"/>
                <a:ea typeface="+mn-ea"/>
              </a:rPr>
              <a:t>pip</a:t>
            </a:r>
            <a:r>
              <a:rPr b="0" lang="en-US" sz="1200" spc="-1" strike="noStrike">
                <a:solidFill>
                  <a:srgbClr val="000000"/>
                </a:solidFill>
                <a:latin typeface="+mn-lt"/>
                <a:ea typeface="+mn-ea"/>
              </a:rPr>
              <a:t> version associated with the current Python kernel, so that the installed packages can be used in the current notebook. This is related to the fact that, even setting Jupyter notebooks aside, it's better to install packages using</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 python -m pip install &lt;package&gt;</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rather than</a:t>
            </a:r>
            <a:endParaRPr b="0" lang="en-US" sz="1200" spc="-1" strike="noStrike">
              <a:latin typeface="Arial"/>
            </a:endParaRPr>
          </a:p>
          <a:p>
            <a:pPr marL="216000" indent="-214560">
              <a:lnSpc>
                <a:spcPct val="100000"/>
              </a:lnSpc>
              <a:tabLst>
                <a:tab algn="l" pos="0"/>
              </a:tabLst>
            </a:pPr>
            <a:b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 pip install &lt;package&gt; </a:t>
            </a:r>
            <a:br/>
            <a:endParaRPr b="0" lang="en-US" sz="20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because the former is more explicit about where the package will be installed (more on this below).</a:t>
            </a:r>
            <a:endParaRPr b="0" lang="en-US" sz="1200" spc="-1" strike="noStrike">
              <a:latin typeface="Arial"/>
            </a:endParaRPr>
          </a:p>
          <a:p>
            <a:pPr marL="216000" indent="-214560">
              <a:lnSpc>
                <a:spcPct val="100000"/>
              </a:lnSpc>
              <a:tabLst>
                <a:tab algn="l" pos="0"/>
              </a:tabLst>
            </a:pPr>
            <a:br/>
            <a:endParaRPr b="0" lang="en-US" sz="1200" spc="-1" strike="noStrike">
              <a:latin typeface="Arial"/>
            </a:endParaRPr>
          </a:p>
        </p:txBody>
      </p:sp>
      <p:sp>
        <p:nvSpPr>
          <p:cNvPr id="222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04DEEE7-28D0-4EC0-B070-8F77C6869E6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7" name="PlaceHolder 1"/>
          <p:cNvSpPr>
            <a:spLocks noGrp="1"/>
          </p:cNvSpPr>
          <p:nvPr>
            <p:ph type="sldImg"/>
          </p:nvPr>
        </p:nvSpPr>
        <p:spPr>
          <a:xfrm>
            <a:off x="685800" y="1143000"/>
            <a:ext cx="5484600" cy="3084480"/>
          </a:xfrm>
          <a:prstGeom prst="rect">
            <a:avLst/>
          </a:prstGeom>
        </p:spPr>
      </p:sp>
      <p:sp>
        <p:nvSpPr>
          <p:cNvPr id="186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 </a:t>
            </a:r>
            <a:endParaRPr b="0" lang="en-US" sz="2000" spc="-1" strike="noStrike">
              <a:latin typeface="Arial"/>
            </a:endParaRPr>
          </a:p>
        </p:txBody>
      </p:sp>
      <p:sp>
        <p:nvSpPr>
          <p:cNvPr id="186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B0A918C-ECFC-4D20-9BED-262999D2123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0" name="PlaceHolder 1"/>
          <p:cNvSpPr>
            <a:spLocks noGrp="1"/>
          </p:cNvSpPr>
          <p:nvPr>
            <p:ph type="sldImg"/>
          </p:nvPr>
        </p:nvSpPr>
        <p:spPr>
          <a:xfrm>
            <a:off x="685800" y="1143000"/>
            <a:ext cx="5484600" cy="3084480"/>
          </a:xfrm>
          <a:prstGeom prst="rect">
            <a:avLst/>
          </a:prstGeom>
        </p:spPr>
      </p:sp>
      <p:sp>
        <p:nvSpPr>
          <p:cNvPr id="187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Omdena Egypt Chapter - Omdena Chapters</a:t>
            </a:r>
            <a:endParaRPr b="0" lang="en-US" sz="2000" spc="-1" strike="noStrike">
              <a:latin typeface="Arial"/>
            </a:endParaRPr>
          </a:p>
          <a:p>
            <a:pPr marL="216000" indent="-214560">
              <a:lnSpc>
                <a:spcPct val="100000"/>
              </a:lnSpc>
              <a:tabLst>
                <a:tab algn="l" pos="0"/>
              </a:tabLst>
            </a:pPr>
            <a:r>
              <a:rPr b="0" lang="en-US" sz="2000" spc="-1" strike="noStrike">
                <a:latin typeface="Arial"/>
              </a:rPr>
              <a:t>https://omdena.com/omdena-chapter-page-egypt/</a:t>
            </a:r>
            <a:endParaRPr b="0" lang="en-US" sz="2000" spc="-1" strike="noStrike">
              <a:latin typeface="Arial"/>
            </a:endParaRPr>
          </a:p>
        </p:txBody>
      </p:sp>
      <p:sp>
        <p:nvSpPr>
          <p:cNvPr id="187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1C506A0-A802-49F5-9141-C0736B49D8C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3" name="PlaceHolder 1"/>
          <p:cNvSpPr>
            <a:spLocks noGrp="1"/>
          </p:cNvSpPr>
          <p:nvPr>
            <p:ph type="sldImg"/>
          </p:nvPr>
        </p:nvSpPr>
        <p:spPr>
          <a:xfrm>
            <a:off x="685800" y="1143000"/>
            <a:ext cx="5484600" cy="3084480"/>
          </a:xfrm>
          <a:prstGeom prst="rect">
            <a:avLst/>
          </a:prstGeom>
        </p:spPr>
      </p:sp>
      <p:sp>
        <p:nvSpPr>
          <p:cNvPr id="187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Omdena Egypt Chapter - Omdena Chapters</a:t>
            </a:r>
            <a:endParaRPr b="0" lang="en-US" sz="2000" spc="-1" strike="noStrike">
              <a:latin typeface="Arial"/>
            </a:endParaRPr>
          </a:p>
          <a:p>
            <a:pPr marL="216000" indent="-214560">
              <a:lnSpc>
                <a:spcPct val="100000"/>
              </a:lnSpc>
              <a:tabLst>
                <a:tab algn="l" pos="0"/>
              </a:tabLst>
            </a:pPr>
            <a:r>
              <a:rPr b="0" lang="en-US" sz="2000" spc="-1" strike="noStrike">
                <a:latin typeface="Arial"/>
              </a:rPr>
              <a:t>https://omdena.com/omdena-chapter-page-egypt/</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87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7D57E6A-B702-4727-8129-B43DD7C667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6" name="PlaceHolder 1"/>
          <p:cNvSpPr>
            <a:spLocks noGrp="1"/>
          </p:cNvSpPr>
          <p:nvPr>
            <p:ph type="sldImg"/>
          </p:nvPr>
        </p:nvSpPr>
        <p:spPr>
          <a:xfrm>
            <a:off x="685800" y="1143000"/>
            <a:ext cx="5484600" cy="3084480"/>
          </a:xfrm>
          <a:prstGeom prst="rect">
            <a:avLst/>
          </a:prstGeom>
        </p:spPr>
      </p:sp>
      <p:sp>
        <p:nvSpPr>
          <p:cNvPr id="187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RStudio AI Blog: State-of-the-art NLP models from R</a:t>
            </a:r>
            <a:endParaRPr b="0" lang="en-US" sz="2000" spc="-1" strike="noStrike">
              <a:latin typeface="Arial"/>
            </a:endParaRPr>
          </a:p>
          <a:p>
            <a:pPr marL="216000" indent="-214560">
              <a:lnSpc>
                <a:spcPct val="100000"/>
              </a:lnSpc>
              <a:tabLst>
                <a:tab algn="l" pos="0"/>
              </a:tabLst>
            </a:pPr>
            <a:r>
              <a:rPr b="0" lang="en-US" sz="2000" spc="-1" strike="noStrike">
                <a:latin typeface="Arial"/>
              </a:rPr>
              <a:t>https://blogs.rstudio.com/ai/posts/2020-07-30-state-of-the-art-nlp-models-from-r/</a:t>
            </a:r>
            <a:endParaRPr b="0" lang="en-US" sz="2000" spc="-1" strike="noStrike">
              <a:latin typeface="Arial"/>
            </a:endParaRPr>
          </a:p>
        </p:txBody>
      </p:sp>
      <p:sp>
        <p:nvSpPr>
          <p:cNvPr id="187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601339F-AD37-4708-9AD6-A0710584DC1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9" name="PlaceHolder 1"/>
          <p:cNvSpPr>
            <a:spLocks noGrp="1"/>
          </p:cNvSpPr>
          <p:nvPr>
            <p:ph type="sldImg"/>
          </p:nvPr>
        </p:nvSpPr>
        <p:spPr>
          <a:xfrm>
            <a:off x="685800" y="1143000"/>
            <a:ext cx="5484600" cy="3084480"/>
          </a:xfrm>
          <a:prstGeom prst="rect">
            <a:avLst/>
          </a:prstGeom>
        </p:spPr>
      </p:sp>
      <p:sp>
        <p:nvSpPr>
          <p:cNvPr id="188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Integrating SQL and Tableau | 365 Data Science</a:t>
            </a:r>
            <a:endParaRPr b="0" lang="en-US" sz="2000" spc="-1" strike="noStrike">
              <a:latin typeface="Arial"/>
            </a:endParaRPr>
          </a:p>
          <a:p>
            <a:pPr marL="216000" indent="-214560">
              <a:lnSpc>
                <a:spcPct val="100000"/>
              </a:lnSpc>
              <a:tabLst>
                <a:tab algn="l" pos="0"/>
              </a:tabLst>
            </a:pPr>
            <a:r>
              <a:rPr b="0" lang="en-US" sz="2000" spc="-1" strike="noStrike">
                <a:latin typeface="Arial"/>
              </a:rPr>
              <a:t>https://365datascience.com/tutorials/sql-tutorials/integrating-sql-tableau/</a:t>
            </a:r>
            <a:endParaRPr b="0" lang="en-US" sz="2000" spc="-1" strike="noStrike">
              <a:latin typeface="Arial"/>
            </a:endParaRPr>
          </a:p>
        </p:txBody>
      </p:sp>
      <p:sp>
        <p:nvSpPr>
          <p:cNvPr id="188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9DA013D-2EDE-4437-A892-0012D783BCD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2" name="PlaceHolder 1"/>
          <p:cNvSpPr>
            <a:spLocks noGrp="1"/>
          </p:cNvSpPr>
          <p:nvPr>
            <p:ph type="sldImg"/>
          </p:nvPr>
        </p:nvSpPr>
        <p:spPr>
          <a:xfrm>
            <a:off x="685800" y="1143000"/>
            <a:ext cx="5484600" cy="3084480"/>
          </a:xfrm>
          <a:prstGeom prst="rect">
            <a:avLst/>
          </a:prstGeom>
        </p:spPr>
      </p:sp>
      <p:sp>
        <p:nvSpPr>
          <p:cNvPr id="188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It doesn’t really matter. U can use any.</a:t>
            </a:r>
            <a:endParaRPr b="0" lang="en-US" sz="2000" spc="-1" strike="noStrike">
              <a:latin typeface="Arial"/>
            </a:endParaRPr>
          </a:p>
        </p:txBody>
      </p:sp>
      <p:sp>
        <p:nvSpPr>
          <p:cNvPr id="188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67B50EE-BAEE-42A7-B25F-619CA676B2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5" name="PlaceHolder 1"/>
          <p:cNvSpPr>
            <a:spLocks noGrp="1"/>
          </p:cNvSpPr>
          <p:nvPr>
            <p:ph type="sldImg"/>
          </p:nvPr>
        </p:nvSpPr>
        <p:spPr>
          <a:xfrm>
            <a:off x="685800" y="1143000"/>
            <a:ext cx="5484600" cy="3084480"/>
          </a:xfrm>
          <a:prstGeom prst="rect">
            <a:avLst/>
          </a:prstGeom>
        </p:spPr>
      </p:sp>
      <p:sp>
        <p:nvSpPr>
          <p:cNvPr id="188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sql - What is "Structured" in Structured Query Language? - Stack Overflow</a:t>
            </a:r>
            <a:endParaRPr b="0" lang="en-US" sz="2000" spc="-1" strike="noStrike">
              <a:latin typeface="Arial"/>
            </a:endParaRPr>
          </a:p>
          <a:p>
            <a:pPr marL="216000" indent="-214560">
              <a:lnSpc>
                <a:spcPct val="100000"/>
              </a:lnSpc>
              <a:tabLst>
                <a:tab algn="l" pos="0"/>
              </a:tabLst>
            </a:pPr>
            <a:r>
              <a:rPr b="0" lang="en-US" sz="2000" spc="-1" strike="noStrike">
                <a:latin typeface="Arial"/>
              </a:rPr>
              <a:t>https://stackoverflow.com/questions/2938908/what-is-structured-in-structured-query-language </a:t>
            </a:r>
            <a:endParaRPr b="0" lang="en-US" sz="2000" spc="-1" strike="noStrike">
              <a:latin typeface="Arial"/>
            </a:endParaRPr>
          </a:p>
        </p:txBody>
      </p:sp>
      <p:sp>
        <p:nvSpPr>
          <p:cNvPr id="188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B5F1744-374C-49F5-9D05-C6AC5C814F1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8" name="PlaceHolder 1"/>
          <p:cNvSpPr>
            <a:spLocks noGrp="1"/>
          </p:cNvSpPr>
          <p:nvPr>
            <p:ph type="sldImg"/>
          </p:nvPr>
        </p:nvSpPr>
        <p:spPr>
          <a:xfrm>
            <a:off x="685800" y="1143000"/>
            <a:ext cx="5484600" cy="3084480"/>
          </a:xfrm>
          <a:prstGeom prst="rect">
            <a:avLst/>
          </a:prstGeom>
        </p:spPr>
      </p:sp>
      <p:sp>
        <p:nvSpPr>
          <p:cNvPr id="188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Huge tables – joined – without being loaded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If it can be replaced by other software?</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SQL is easy to understand.</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Traditional databases allow us to access data directly.</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Traditional databases allow us to audit and replicate our data.</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SQL is a great tool for analyzing multiple tables at once.</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SQL allows you to analyze more complex questions than dashboard tools like Google Analytics.</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SQL vs python </a:t>
            </a:r>
            <a:endParaRPr b="0" lang="en-US" sz="12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Access data directly I think </a:t>
            </a:r>
            <a:endParaRPr b="0" lang="en-US" sz="2000" spc="-1" strike="noStrike">
              <a:latin typeface="Arial"/>
            </a:endParaRPr>
          </a:p>
        </p:txBody>
      </p:sp>
      <p:sp>
        <p:nvSpPr>
          <p:cNvPr id="189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25FC0C4-2359-406F-9DE3-A7C523ACD74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1" name="PlaceHolder 1"/>
          <p:cNvSpPr>
            <a:spLocks noGrp="1"/>
          </p:cNvSpPr>
          <p:nvPr>
            <p:ph type="sldImg"/>
          </p:nvPr>
        </p:nvSpPr>
        <p:spPr>
          <a:xfrm>
            <a:off x="685800" y="1143000"/>
            <a:ext cx="5484600" cy="3084480"/>
          </a:xfrm>
          <a:prstGeom prst="rect">
            <a:avLst/>
          </a:prstGeom>
        </p:spPr>
      </p:sp>
      <p:sp>
        <p:nvSpPr>
          <p:cNvPr id="189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Is SQL Faster Than Python? The Answer May Surprise You – Data Science Nerd</a:t>
            </a:r>
            <a:endParaRPr b="0" lang="en-US" sz="2000" spc="-1" strike="noStrike">
              <a:latin typeface="Arial"/>
            </a:endParaRPr>
          </a:p>
          <a:p>
            <a:pPr marL="216000" indent="-214560">
              <a:lnSpc>
                <a:spcPct val="100000"/>
              </a:lnSpc>
              <a:tabLst>
                <a:tab algn="l" pos="0"/>
              </a:tabLst>
            </a:pPr>
            <a:r>
              <a:rPr b="0" lang="en-US" sz="2000" spc="-1" strike="noStrike">
                <a:latin typeface="Arial"/>
              </a:rPr>
              <a:t>https://datasciencenerd.com/is-sql-faster-than-python/</a:t>
            </a:r>
            <a:endParaRPr b="0" lang="en-US" sz="2000" spc="-1" strike="noStrike">
              <a:latin typeface="Arial"/>
            </a:endParaRPr>
          </a:p>
        </p:txBody>
      </p:sp>
      <p:sp>
        <p:nvSpPr>
          <p:cNvPr id="189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D6A2C35-3F96-4806-AB4B-E016EDB7B44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4" name="PlaceHolder 1"/>
          <p:cNvSpPr>
            <a:spLocks noGrp="1"/>
          </p:cNvSpPr>
          <p:nvPr>
            <p:ph type="sldImg"/>
          </p:nvPr>
        </p:nvSpPr>
        <p:spPr>
          <a:xfrm>
            <a:off x="685800" y="1143000"/>
            <a:ext cx="5484600" cy="3084480"/>
          </a:xfrm>
          <a:prstGeom prst="rect">
            <a:avLst/>
          </a:prstGeom>
        </p:spPr>
      </p:sp>
      <p:sp>
        <p:nvSpPr>
          <p:cNvPr id="189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Mailing address : sharing the same house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Email address : ok but maybe it is changed one day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DOB: maybe unique but a primary key has to be unique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Driver’s license No:  some students don’t drive </a:t>
            </a:r>
            <a:endParaRPr b="0" lang="en-US" sz="2000" spc="-1" strike="noStrike">
              <a:latin typeface="Arial"/>
            </a:endParaRPr>
          </a:p>
        </p:txBody>
      </p:sp>
      <p:sp>
        <p:nvSpPr>
          <p:cNvPr id="189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888C353-0E3F-470B-8430-AF73575E2B2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7" name="PlaceHolder 1"/>
          <p:cNvSpPr>
            <a:spLocks noGrp="1"/>
          </p:cNvSpPr>
          <p:nvPr>
            <p:ph type="sldImg"/>
          </p:nvPr>
        </p:nvSpPr>
        <p:spPr>
          <a:xfrm>
            <a:off x="685800" y="1143000"/>
            <a:ext cx="5484600" cy="3084480"/>
          </a:xfrm>
          <a:prstGeom prst="rect">
            <a:avLst/>
          </a:prstGeom>
        </p:spPr>
      </p:sp>
      <p:sp>
        <p:nvSpPr>
          <p:cNvPr id="189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The left table works better with joins, with aggregations and you don’t need to know the different types of food in advance.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In addition, no missing data</a:t>
            </a:r>
            <a:endParaRPr b="0" lang="en-US" sz="2000" spc="-1" strike="noStrike">
              <a:latin typeface="Arial"/>
            </a:endParaRPr>
          </a:p>
        </p:txBody>
      </p:sp>
      <p:sp>
        <p:nvSpPr>
          <p:cNvPr id="189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D083BFE-56ED-4EAF-B0C7-6E89C521037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0" name="PlaceHolder 1"/>
          <p:cNvSpPr>
            <a:spLocks noGrp="1"/>
          </p:cNvSpPr>
          <p:nvPr>
            <p:ph type="sldImg"/>
          </p:nvPr>
        </p:nvSpPr>
        <p:spPr>
          <a:xfrm>
            <a:off x="685800" y="1143000"/>
            <a:ext cx="5484600" cy="3084480"/>
          </a:xfrm>
          <a:prstGeom prst="rect">
            <a:avLst/>
          </a:prstGeom>
        </p:spPr>
      </p:sp>
      <p:sp>
        <p:nvSpPr>
          <p:cNvPr id="190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PowerPoint Presentation</a:t>
            </a:r>
            <a:endParaRPr b="0" lang="en-US" sz="2000" spc="-1" strike="noStrike">
              <a:latin typeface="Arial"/>
            </a:endParaRPr>
          </a:p>
          <a:p>
            <a:pPr marL="216000" indent="-214560">
              <a:lnSpc>
                <a:spcPct val="100000"/>
              </a:lnSpc>
              <a:tabLst>
                <a:tab algn="l" pos="0"/>
              </a:tabLst>
            </a:pPr>
            <a:r>
              <a:rPr b="0" lang="en-US" sz="2000" spc="-1" strike="noStrike">
                <a:latin typeface="Arial"/>
              </a:rPr>
              <a:t>https://www.postgresqltutorial.com/wp-content/uploads/2018/03/PostgreSQL-Cheat-Sheet.pdf </a:t>
            </a:r>
            <a:endParaRPr b="0" lang="en-US" sz="2000" spc="-1" strike="noStrike">
              <a:latin typeface="Arial"/>
            </a:endParaRPr>
          </a:p>
        </p:txBody>
      </p:sp>
      <p:sp>
        <p:nvSpPr>
          <p:cNvPr id="190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5D71387-70C9-4DF5-86F6-0CE98183657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3" name="PlaceHolder 1"/>
          <p:cNvSpPr>
            <a:spLocks noGrp="1"/>
          </p:cNvSpPr>
          <p:nvPr>
            <p:ph type="sldImg"/>
          </p:nvPr>
        </p:nvSpPr>
        <p:spPr>
          <a:xfrm>
            <a:off x="685800" y="1143000"/>
            <a:ext cx="5484600" cy="3084480"/>
          </a:xfrm>
          <a:prstGeom prst="rect">
            <a:avLst/>
          </a:prstGeom>
        </p:spPr>
      </p:sp>
      <p:sp>
        <p:nvSpPr>
          <p:cNvPr id="190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[Intro to Relational database](</a:t>
            </a:r>
            <a:r>
              <a:rPr b="0" lang="en-US" sz="1200" spc="-1" strike="noStrike" u="sng">
                <a:solidFill>
                  <a:srgbClr val="000000"/>
                </a:solidFill>
                <a:uFillTx/>
                <a:latin typeface="+mn-lt"/>
                <a:ea typeface="+mn-ea"/>
              </a:rPr>
              <a:t>https://www.udacity.com/course/intro-to-relational-databases--ud197</a:t>
            </a:r>
            <a:r>
              <a:rPr b="0" lang="en-US" sz="1200" spc="-1" strike="noStrike">
                <a:solidFill>
                  <a:srgbClr val="000000"/>
                </a:solidFill>
                <a:latin typeface="+mn-lt"/>
                <a:ea typeface="+mn-ea"/>
              </a:rPr>
              <a:t>) </a:t>
            </a:r>
            <a:endParaRPr b="0" lang="en-US" sz="1200" spc="-1" strike="noStrike">
              <a:latin typeface="Arial"/>
            </a:endParaRPr>
          </a:p>
          <a:p>
            <a:pPr marL="216000" indent="-214560">
              <a:lnSpc>
                <a:spcPct val="100000"/>
              </a:lnSpc>
              <a:tabLst>
                <a:tab algn="l" pos="0"/>
              </a:tabLst>
            </a:pPr>
            <a:b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 </a:t>
            </a:r>
            <a:endParaRPr b="0" lang="en-US" sz="2000" spc="-1" strike="noStrike">
              <a:latin typeface="Arial"/>
            </a:endParaRPr>
          </a:p>
        </p:txBody>
      </p:sp>
      <p:sp>
        <p:nvSpPr>
          <p:cNvPr id="190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EB28886-ECB0-40B2-9D2D-46146D81095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6" name="PlaceHolder 1"/>
          <p:cNvSpPr>
            <a:spLocks noGrp="1"/>
          </p:cNvSpPr>
          <p:nvPr>
            <p:ph type="sldImg"/>
          </p:nvPr>
        </p:nvSpPr>
        <p:spPr>
          <a:xfrm>
            <a:off x="685800" y="1143000"/>
            <a:ext cx="5484600" cy="3084480"/>
          </a:xfrm>
          <a:prstGeom prst="rect">
            <a:avLst/>
          </a:prstGeom>
        </p:spPr>
      </p:sp>
      <p:sp>
        <p:nvSpPr>
          <p:cNvPr id="190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Hod: head of department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90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A84FBE3-4B96-47F5-B4B3-FB23971F936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9" name="PlaceHolder 1"/>
          <p:cNvSpPr>
            <a:spLocks noGrp="1"/>
          </p:cNvSpPr>
          <p:nvPr>
            <p:ph type="sldImg"/>
          </p:nvPr>
        </p:nvSpPr>
        <p:spPr>
          <a:xfrm>
            <a:off x="685800" y="1143000"/>
            <a:ext cx="5484600" cy="3084480"/>
          </a:xfrm>
          <a:prstGeom prst="rect">
            <a:avLst/>
          </a:prstGeom>
        </p:spPr>
      </p:sp>
      <p:sp>
        <p:nvSpPr>
          <p:cNvPr id="1910"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91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3BA9CAF-0165-4459-A7C8-FC6B09BF90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2" name="PlaceHolder 1"/>
          <p:cNvSpPr>
            <a:spLocks noGrp="1"/>
          </p:cNvSpPr>
          <p:nvPr>
            <p:ph type="sldImg"/>
          </p:nvPr>
        </p:nvSpPr>
        <p:spPr>
          <a:xfrm>
            <a:off x="685800" y="1143000"/>
            <a:ext cx="5484600" cy="3084480"/>
          </a:xfrm>
          <a:prstGeom prst="rect">
            <a:avLst/>
          </a:prstGeom>
        </p:spPr>
      </p:sp>
      <p:sp>
        <p:nvSpPr>
          <p:cNvPr id="191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If one is missed, there will be inconsistencies </a:t>
            </a:r>
            <a:endParaRPr b="0" lang="en-US" sz="2000" spc="-1" strike="noStrike">
              <a:latin typeface="Arial"/>
            </a:endParaRPr>
          </a:p>
        </p:txBody>
      </p:sp>
      <p:sp>
        <p:nvSpPr>
          <p:cNvPr id="191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E9D8A5B-C87B-4026-BDB8-D9C11758F30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5" name="PlaceHolder 1"/>
          <p:cNvSpPr>
            <a:spLocks noGrp="1"/>
          </p:cNvSpPr>
          <p:nvPr>
            <p:ph type="sldImg"/>
          </p:nvPr>
        </p:nvSpPr>
        <p:spPr>
          <a:xfrm>
            <a:off x="685800" y="1143000"/>
            <a:ext cx="5484600" cy="3084480"/>
          </a:xfrm>
          <a:prstGeom prst="rect">
            <a:avLst/>
          </a:prstGeom>
        </p:spPr>
      </p:sp>
      <p:sp>
        <p:nvSpPr>
          <p:cNvPr id="191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One can say that there is still redundancy</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Normalization is about minimizing redundancy not eliminating it. </a:t>
            </a:r>
            <a:endParaRPr b="0" lang="en-US" sz="2000" spc="-1" strike="noStrike">
              <a:latin typeface="Arial"/>
            </a:endParaRPr>
          </a:p>
        </p:txBody>
      </p:sp>
      <p:sp>
        <p:nvSpPr>
          <p:cNvPr id="191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ACF25BD-CDD6-477B-9F22-656296F4223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8" name="PlaceHolder 1"/>
          <p:cNvSpPr>
            <a:spLocks noGrp="1"/>
          </p:cNvSpPr>
          <p:nvPr>
            <p:ph type="sldImg"/>
          </p:nvPr>
        </p:nvSpPr>
        <p:spPr>
          <a:xfrm>
            <a:off x="685800" y="1143000"/>
            <a:ext cx="5484600" cy="3084480"/>
          </a:xfrm>
          <a:prstGeom prst="rect">
            <a:avLst/>
          </a:prstGeom>
        </p:spPr>
      </p:sp>
      <p:sp>
        <p:nvSpPr>
          <p:cNvPr id="191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Automatically updated for all students’ records</a:t>
            </a:r>
            <a:endParaRPr b="0" lang="en-US" sz="2000" spc="-1" strike="noStrike">
              <a:latin typeface="Arial"/>
            </a:endParaRPr>
          </a:p>
        </p:txBody>
      </p:sp>
      <p:sp>
        <p:nvSpPr>
          <p:cNvPr id="192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D331553-80BB-4002-9293-330FDA564C0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1" name="PlaceHolder 1"/>
          <p:cNvSpPr>
            <a:spLocks noGrp="1"/>
          </p:cNvSpPr>
          <p:nvPr>
            <p:ph type="sldImg"/>
          </p:nvPr>
        </p:nvSpPr>
        <p:spPr>
          <a:xfrm>
            <a:off x="685800" y="1143000"/>
            <a:ext cx="5484600" cy="3084480"/>
          </a:xfrm>
          <a:prstGeom prst="rect">
            <a:avLst/>
          </a:prstGeom>
        </p:spPr>
      </p:sp>
      <p:sp>
        <p:nvSpPr>
          <p:cNvPr id="192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Basic Concept of Database Normalization - Simple Explanation for Beginners - YouTube</a:t>
            </a:r>
            <a:endParaRPr b="0" lang="en-US" sz="2000" spc="-1" strike="noStrike">
              <a:latin typeface="Arial"/>
            </a:endParaRPr>
          </a:p>
          <a:p>
            <a:pPr marL="216000" indent="-214560">
              <a:lnSpc>
                <a:spcPct val="100000"/>
              </a:lnSpc>
              <a:tabLst>
                <a:tab algn="l" pos="0"/>
              </a:tabLst>
            </a:pPr>
            <a:r>
              <a:rPr b="0" lang="en-US" sz="2000" spc="-1" strike="noStrike">
                <a:latin typeface="Arial"/>
              </a:rPr>
              <a:t>https://www.youtube.com/watch?v=xoTyrdT9SZI </a:t>
            </a:r>
            <a:endParaRPr b="0" lang="en-US" sz="2000" spc="-1" strike="noStrike">
              <a:latin typeface="Arial"/>
            </a:endParaRPr>
          </a:p>
        </p:txBody>
      </p:sp>
      <p:sp>
        <p:nvSpPr>
          <p:cNvPr id="192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C16D1EB-39DF-4266-9744-0DED751548C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4" name="PlaceHolder 1"/>
          <p:cNvSpPr>
            <a:spLocks noGrp="1"/>
          </p:cNvSpPr>
          <p:nvPr>
            <p:ph type="sldImg"/>
          </p:nvPr>
        </p:nvSpPr>
        <p:spPr>
          <a:xfrm>
            <a:off x="685800" y="1143000"/>
            <a:ext cx="5484600" cy="3084480"/>
          </a:xfrm>
          <a:prstGeom prst="rect">
            <a:avLst/>
          </a:prstGeom>
        </p:spPr>
      </p:sp>
      <p:sp>
        <p:nvSpPr>
          <p:cNvPr id="1925"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92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1A10158-0001-491C-8C0B-1CA9EBCD40F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6" name="PlaceHolder 1"/>
          <p:cNvSpPr>
            <a:spLocks noGrp="1"/>
          </p:cNvSpPr>
          <p:nvPr>
            <p:ph type="sldImg"/>
          </p:nvPr>
        </p:nvSpPr>
        <p:spPr>
          <a:xfrm>
            <a:off x="685800" y="1143000"/>
            <a:ext cx="5484600" cy="3084480"/>
          </a:xfrm>
          <a:prstGeom prst="rect">
            <a:avLst/>
          </a:prstGeom>
        </p:spPr>
      </p:sp>
      <p:sp>
        <p:nvSpPr>
          <p:cNvPr id="1847"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84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ADE64FE-164A-4057-BED7-A20407A0C15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7" name="PlaceHolder 1"/>
          <p:cNvSpPr>
            <a:spLocks noGrp="1"/>
          </p:cNvSpPr>
          <p:nvPr>
            <p:ph type="sldImg"/>
          </p:nvPr>
        </p:nvSpPr>
        <p:spPr>
          <a:xfrm>
            <a:off x="685800" y="1143000"/>
            <a:ext cx="5484600" cy="3084480"/>
          </a:xfrm>
          <a:prstGeom prst="rect">
            <a:avLst/>
          </a:prstGeom>
        </p:spPr>
      </p:sp>
      <p:sp>
        <p:nvSpPr>
          <p:cNvPr id="1928"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 SQL vs R vs Python taxonomy is ill-advised for so many reasons, not least of which is that software evolves. (As of recently, you can even do </a:t>
            </a:r>
            <a:r>
              <a:rPr b="0" lang="en-US" sz="1200" spc="-1" strike="noStrike" u="sng">
                <a:solidFill>
                  <a:srgbClr val="000000"/>
                </a:solidFill>
                <a:uFillTx/>
                <a:latin typeface="+mn-lt"/>
                <a:ea typeface="+mn-ea"/>
                <a:hlinkClick r:id="rId1"/>
              </a:rPr>
              <a:t>ML in SQL</a:t>
            </a:r>
            <a:r>
              <a:rPr b="0" lang="en-US" sz="1200" spc="-1" strike="noStrike">
                <a:solidFill>
                  <a:srgbClr val="000000"/>
                </a:solidFill>
                <a:latin typeface="+mn-lt"/>
                <a:ea typeface="+mn-ea"/>
              </a:rPr>
              <a:t>.) Wouldn’t you prefer a breakdown that’ll last?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by the </a:t>
            </a:r>
            <a:r>
              <a:rPr b="1" lang="en-US" sz="1200" spc="-1" strike="noStrike">
                <a:solidFill>
                  <a:srgbClr val="000000"/>
                </a:solidFill>
                <a:latin typeface="+mn-lt"/>
                <a:ea typeface="+mn-ea"/>
              </a:rPr>
              <a:t>algorithm</a:t>
            </a:r>
            <a:r>
              <a:rPr b="0" lang="en-US" sz="1200" spc="-1" strike="noStrike">
                <a:solidFill>
                  <a:srgbClr val="000000"/>
                </a:solidFill>
                <a:latin typeface="+mn-lt"/>
                <a:ea typeface="+mn-ea"/>
              </a:rPr>
              <a:t> (surprise! it’s how university courses are structured). Pretty please, don’t taxonomize by histograms vs t-tests vs neural networks. Frankly, if you’re clever and you have a point to make, you can use the same algorithm for any part of data science. It might look like Frankenstein’s monster, but I assure you it can be forced to do your bidding.</a:t>
            </a:r>
            <a:endParaRPr b="0" lang="en-US" sz="1200" spc="-1" strike="noStrike">
              <a:latin typeface="Arial"/>
            </a:endParaRPr>
          </a:p>
        </p:txBody>
      </p:sp>
      <p:sp>
        <p:nvSpPr>
          <p:cNvPr id="192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010E230-A179-42DD-955E-55DB549D204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0" name="PlaceHolder 1"/>
          <p:cNvSpPr>
            <a:spLocks noGrp="1"/>
          </p:cNvSpPr>
          <p:nvPr>
            <p:ph type="sldImg"/>
          </p:nvPr>
        </p:nvSpPr>
        <p:spPr>
          <a:xfrm>
            <a:off x="685800" y="1143000"/>
            <a:ext cx="5484600" cy="3084480"/>
          </a:xfrm>
          <a:prstGeom prst="rect">
            <a:avLst/>
          </a:prstGeom>
        </p:spPr>
      </p:sp>
      <p:sp>
        <p:nvSpPr>
          <p:cNvPr id="193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Satellite photo of the “</a:t>
            </a:r>
            <a:r>
              <a:rPr b="0" lang="en-US" sz="1200" spc="-1" strike="noStrike" u="sng">
                <a:solidFill>
                  <a:srgbClr val="000000"/>
                </a:solidFill>
                <a:uFillTx/>
                <a:latin typeface="+mn-lt"/>
                <a:ea typeface="+mn-ea"/>
                <a:hlinkClick r:id="rId1"/>
              </a:rPr>
              <a:t>Face on Mars</a:t>
            </a:r>
            <a:r>
              <a:rPr b="0" lang="en-US" sz="1200" spc="-1" strike="noStrike">
                <a:solidFill>
                  <a:srgbClr val="000000"/>
                </a:solidFill>
                <a:latin typeface="+mn-lt"/>
                <a:ea typeface="+mn-ea"/>
              </a:rPr>
              <a:t>” which many people took as evidence of extraterrestrial habitation.</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How to know if there is indeed life on Mars?   Test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How to know if 12 sec shake of ink can give u a butterfly image? </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Retry</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193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6383FC3-33A0-4B2B-8F31-3297D8786E7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9" name="PlaceHolder 1"/>
          <p:cNvSpPr>
            <a:spLocks noGrp="1"/>
          </p:cNvSpPr>
          <p:nvPr>
            <p:ph type="sldImg"/>
          </p:nvPr>
        </p:nvSpPr>
        <p:spPr>
          <a:xfrm>
            <a:off x="685800" y="1143000"/>
            <a:ext cx="5484600" cy="3084480"/>
          </a:xfrm>
          <a:prstGeom prst="rect">
            <a:avLst/>
          </a:prstGeom>
        </p:spPr>
      </p:sp>
      <p:sp>
        <p:nvSpPr>
          <p:cNvPr id="185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Ask questions</a:t>
            </a:r>
            <a:endParaRPr b="0" lang="en-US" sz="2000" spc="-1" strike="noStrike">
              <a:latin typeface="Arial"/>
            </a:endParaRPr>
          </a:p>
          <a:p>
            <a:pPr marL="216000" indent="-214560">
              <a:lnSpc>
                <a:spcPct val="100000"/>
              </a:lnSpc>
              <a:tabLst>
                <a:tab algn="l" pos="0"/>
              </a:tabLst>
            </a:pPr>
            <a:r>
              <a:rPr b="0" lang="en-US" sz="2000" spc="-1" strike="noStrike">
                <a:latin typeface="Arial"/>
              </a:rPr>
              <a:t>Answer questions </a:t>
            </a:r>
            <a:endParaRPr b="0" lang="en-US" sz="2000" spc="-1" strike="noStrike">
              <a:latin typeface="Arial"/>
            </a:endParaRPr>
          </a:p>
          <a:p>
            <a:pPr marL="216000" indent="-214560">
              <a:lnSpc>
                <a:spcPct val="100000"/>
              </a:lnSpc>
              <a:tabLst>
                <a:tab algn="l" pos="0"/>
              </a:tabLst>
            </a:pPr>
            <a:r>
              <a:rPr b="0" lang="en-US" sz="2000" spc="-1" strike="noStrike">
                <a:latin typeface="Arial"/>
              </a:rPr>
              <a:t>Post resources </a:t>
            </a:r>
            <a:endParaRPr b="0" lang="en-US" sz="2000" spc="-1" strike="noStrike">
              <a:latin typeface="Arial"/>
            </a:endParaRPr>
          </a:p>
          <a:p>
            <a:pPr marL="216000" indent="-214560">
              <a:lnSpc>
                <a:spcPct val="100000"/>
              </a:lnSpc>
              <a:tabLst>
                <a:tab algn="l" pos="0"/>
              </a:tabLst>
            </a:pPr>
            <a:r>
              <a:rPr b="0" lang="en-US" sz="2000" spc="-1" strike="noStrike">
                <a:latin typeface="Arial"/>
              </a:rPr>
              <a:t>Share ideas of projects and ask for collaborators </a:t>
            </a:r>
            <a:endParaRPr b="0" lang="en-US" sz="2000" spc="-1" strike="noStrike">
              <a:latin typeface="Arial"/>
            </a:endParaRPr>
          </a:p>
          <a:p>
            <a:pPr marL="216000" indent="-214560">
              <a:lnSpc>
                <a:spcPct val="100000"/>
              </a:lnSpc>
              <a:tabLst>
                <a:tab algn="l" pos="0"/>
              </a:tabLst>
            </a:pPr>
            <a:r>
              <a:rPr b="0" lang="en-US" sz="2000" spc="-1" strike="noStrike">
                <a:latin typeface="Arial"/>
              </a:rPr>
              <a:t>Share life hacks </a:t>
            </a:r>
            <a:endParaRPr b="0" lang="en-US" sz="2000" spc="-1" strike="noStrike">
              <a:latin typeface="Arial"/>
            </a:endParaRPr>
          </a:p>
          <a:p>
            <a:pPr marL="216000" indent="-214560">
              <a:lnSpc>
                <a:spcPct val="100000"/>
              </a:lnSpc>
              <a:tabLst>
                <a:tab algn="l" pos="0"/>
              </a:tabLst>
            </a:pPr>
            <a:r>
              <a:rPr b="0" lang="en-US" sz="2000" spc="-1" strike="noStrike">
                <a:latin typeface="Arial"/>
              </a:rPr>
              <a:t>Share job opportunities </a:t>
            </a:r>
            <a:endParaRPr b="0" lang="en-US" sz="2000" spc="-1" strike="noStrike">
              <a:latin typeface="Arial"/>
            </a:endParaRPr>
          </a:p>
        </p:txBody>
      </p:sp>
      <p:sp>
        <p:nvSpPr>
          <p:cNvPr id="185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65D6E84-B15F-4903-A2C4-CFFF8FA4C2B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3" name="PlaceHolder 1"/>
          <p:cNvSpPr>
            <a:spLocks noGrp="1"/>
          </p:cNvSpPr>
          <p:nvPr>
            <p:ph type="sldImg"/>
          </p:nvPr>
        </p:nvSpPr>
        <p:spPr>
          <a:xfrm>
            <a:off x="685800" y="1143000"/>
            <a:ext cx="5484600" cy="3084480"/>
          </a:xfrm>
          <a:prstGeom prst="rect">
            <a:avLst/>
          </a:prstGeom>
        </p:spPr>
      </p:sp>
      <p:sp>
        <p:nvSpPr>
          <p:cNvPr id="193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 great news is that this one is easy. Think of your dataset as a bunch of negatives you found in a darkroom. Data-mining is about working the equipment to expose all the images as quickly as possible so you can see whether there’s anything inspiring on them. As with photos, remember not to take what you see too seriously. You didn’t take the photos, so you don’t know much about what’s off-screen. The golden rule of data-mining is: </a:t>
            </a:r>
            <a:r>
              <a:rPr b="1" lang="en-US" sz="1200" spc="-1" strike="noStrike">
                <a:solidFill>
                  <a:srgbClr val="000000"/>
                </a:solidFill>
                <a:latin typeface="+mn-lt"/>
                <a:ea typeface="+mn-ea"/>
              </a:rPr>
              <a:t>stick to what is here.</a:t>
            </a:r>
            <a:r>
              <a:rPr b="0" lang="en-US" sz="1200" spc="-1" strike="noStrike">
                <a:solidFill>
                  <a:srgbClr val="000000"/>
                </a:solidFill>
                <a:latin typeface="+mn-lt"/>
                <a:ea typeface="+mn-ea"/>
              </a:rPr>
              <a:t> Only make conclusions about what you can see, never about what you can’t see (for that you need statistics and lot more expertise).</a:t>
            </a:r>
            <a:endParaRPr b="0" lang="en-US" sz="1200" spc="-1" strike="noStrike">
              <a:latin typeface="Arial"/>
            </a:endParaRPr>
          </a:p>
        </p:txBody>
      </p:sp>
      <p:sp>
        <p:nvSpPr>
          <p:cNvPr id="193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8994F46-A272-4188-8EA8-C994A30640A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6" name="PlaceHolder 1"/>
          <p:cNvSpPr>
            <a:spLocks noGrp="1"/>
          </p:cNvSpPr>
          <p:nvPr>
            <p:ph type="sldImg"/>
          </p:nvPr>
        </p:nvSpPr>
        <p:spPr>
          <a:xfrm>
            <a:off x="685800" y="1143000"/>
            <a:ext cx="5484600" cy="3084480"/>
          </a:xfrm>
          <a:prstGeom prst="rect">
            <a:avLst/>
          </a:prstGeom>
        </p:spPr>
      </p:sp>
      <p:sp>
        <p:nvSpPr>
          <p:cNvPr id="193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What on earth is data science?. The quest for a useful definition | by Cassie Kozyrkov | HackerNoon.com | Medium</a:t>
            </a:r>
            <a:endParaRPr b="0" lang="en-US" sz="2000" spc="-1" strike="noStrike">
              <a:latin typeface="Arial"/>
            </a:endParaRPr>
          </a:p>
          <a:p>
            <a:pPr marL="216000" indent="-214560">
              <a:lnSpc>
                <a:spcPct val="100000"/>
              </a:lnSpc>
              <a:tabLst>
                <a:tab algn="l" pos="0"/>
              </a:tabLst>
            </a:pPr>
            <a:r>
              <a:rPr b="0" lang="en-US" sz="2000" spc="-1" strike="noStrike">
                <a:latin typeface="Arial"/>
              </a:rPr>
              <a:t>https://medium.com/hackernoon/what-on-earth-is-data-science-eb1237d8cb37</a:t>
            </a:r>
            <a:endParaRPr b="0" lang="en-US" sz="2000" spc="-1" strike="noStrike">
              <a:latin typeface="Arial"/>
            </a:endParaRPr>
          </a:p>
        </p:txBody>
      </p:sp>
      <p:sp>
        <p:nvSpPr>
          <p:cNvPr id="193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241E10E-5C9B-491B-8FC1-DE3DFA14719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9" name="PlaceHolder 1"/>
          <p:cNvSpPr>
            <a:spLocks noGrp="1"/>
          </p:cNvSpPr>
          <p:nvPr>
            <p:ph type="sldImg"/>
          </p:nvPr>
        </p:nvSpPr>
        <p:spPr>
          <a:xfrm>
            <a:off x="685800" y="1143000"/>
            <a:ext cx="5484600" cy="3084480"/>
          </a:xfrm>
          <a:prstGeom prst="rect">
            <a:avLst/>
          </a:prstGeom>
        </p:spPr>
      </p:sp>
      <p:sp>
        <p:nvSpPr>
          <p:cNvPr id="194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For a decision to be data-driven, it has to be the data — as opposed to something else entirely — that drive it. Seems so straightforward, and yet it’s so rare in practice because decision-makers lack a key psychological habit.</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ar-EG" sz="2000" spc="-1" strike="noStrike">
                <a:solidFill>
                  <a:srgbClr val="000000"/>
                </a:solidFill>
                <a:latin typeface="+mn-lt"/>
                <a:cs typeface="+mn-cs"/>
              </a:rPr>
              <a:t>العربية الكارو محتاجة حمار عشان تبقى كارو</a:t>
            </a:r>
            <a:r>
              <a:rPr b="0" lang="en-US" sz="2000" spc="-1" strike="noStrike">
                <a:solidFill>
                  <a:srgbClr val="000000"/>
                </a:solidFill>
                <a:latin typeface="+mn-lt"/>
                <a:ea typeface="+mn-ea"/>
              </a:rPr>
              <a:t>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94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30B81BA-FF71-49AD-94C9-C22CABAD5EE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2" name="PlaceHolder 1"/>
          <p:cNvSpPr>
            <a:spLocks noGrp="1"/>
          </p:cNvSpPr>
          <p:nvPr>
            <p:ph type="sldImg"/>
          </p:nvPr>
        </p:nvSpPr>
        <p:spPr>
          <a:xfrm>
            <a:off x="685800" y="1143000"/>
            <a:ext cx="5484600" cy="3084480"/>
          </a:xfrm>
          <a:prstGeom prst="rect">
            <a:avLst/>
          </a:prstGeom>
        </p:spPr>
      </p:sp>
      <p:sp>
        <p:nvSpPr>
          <p:cNvPr id="194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Imagine that you are considering buying something online instead of making a pilgrimage to the other side of town to fetch it. You’ve boiled your decision down to whether or not you trust the online seller. A quick search yields some relevant data: you see that the seller has an average rating of </a:t>
            </a:r>
            <a:r>
              <a:rPr b="0" lang="en-US" sz="1200" spc="-1" strike="noStrike" u="sng">
                <a:solidFill>
                  <a:srgbClr val="000000"/>
                </a:solidFill>
                <a:uFillTx/>
                <a:latin typeface="+mn-lt"/>
                <a:ea typeface="+mn-ea"/>
                <a:hlinkClick r:id="rId1"/>
              </a:rPr>
              <a:t>4.2</a:t>
            </a:r>
            <a:r>
              <a:rPr b="0" lang="en-US" sz="1200" spc="-1" strike="noStrike">
                <a:solidFill>
                  <a:srgbClr val="000000"/>
                </a:solidFill>
                <a:latin typeface="+mn-lt"/>
                <a:ea typeface="+mn-ea"/>
              </a:rPr>
              <a:t> out of 5.</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194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E2AD31D-A400-4138-9297-FC8420D4454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5" name="PlaceHolder 1"/>
          <p:cNvSpPr>
            <a:spLocks noGrp="1"/>
          </p:cNvSpPr>
          <p:nvPr>
            <p:ph type="sldImg"/>
          </p:nvPr>
        </p:nvSpPr>
        <p:spPr>
          <a:xfrm>
            <a:off x="685800" y="1143000"/>
            <a:ext cx="5484600" cy="3084480"/>
          </a:xfrm>
          <a:prstGeom prst="rect">
            <a:avLst/>
          </a:prstGeom>
        </p:spPr>
      </p:sp>
      <p:sp>
        <p:nvSpPr>
          <p:cNvPr id="1946"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Now you can’t use that 4.2 to drive your decision. Game over! Once we’ve seen the answer, we’re free to pick the most convenient question. If the first thing we do is poke around in our data, our decision will be, at best, something I like to call </a:t>
            </a:r>
            <a:r>
              <a:rPr b="1" i="1" lang="en-US" sz="1200" spc="-1" strike="noStrike">
                <a:solidFill>
                  <a:srgbClr val="000000"/>
                </a:solidFill>
                <a:latin typeface="+mn-lt"/>
                <a:ea typeface="+mn-ea"/>
              </a:rPr>
              <a:t>data-inspired</a:t>
            </a:r>
            <a:r>
              <a:rPr b="0" lang="en-US" sz="1200" spc="-1" strike="noStrike">
                <a:solidFill>
                  <a:srgbClr val="000000"/>
                </a:solidFill>
                <a:latin typeface="+mn-lt"/>
                <a:ea typeface="+mn-ea"/>
              </a:rPr>
              <a:t>.</a:t>
            </a:r>
            <a:endParaRPr b="0" lang="en-US" sz="1200" spc="-1" strike="noStrike">
              <a:latin typeface="Arial"/>
            </a:endParaRPr>
          </a:p>
        </p:txBody>
      </p:sp>
      <p:sp>
        <p:nvSpPr>
          <p:cNvPr id="194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B49446E-6218-492A-8B2C-9A9A7660E4C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8" name="PlaceHolder 1"/>
          <p:cNvSpPr>
            <a:spLocks noGrp="1"/>
          </p:cNvSpPr>
          <p:nvPr>
            <p:ph type="sldImg"/>
          </p:nvPr>
        </p:nvSpPr>
        <p:spPr>
          <a:xfrm>
            <a:off x="685800" y="1143000"/>
            <a:ext cx="5484600" cy="3084480"/>
          </a:xfrm>
          <a:prstGeom prst="rect">
            <a:avLst/>
          </a:prstGeom>
        </p:spPr>
      </p:sp>
      <p:sp>
        <p:nvSpPr>
          <p:cNvPr id="194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Once we’ve seen the answer, we’re free to pick the most convenient question</a:t>
            </a:r>
            <a:endParaRPr b="0" lang="en-US" sz="1200" spc="-1" strike="noStrike">
              <a:latin typeface="Arial"/>
            </a:endParaRPr>
          </a:p>
        </p:txBody>
      </p:sp>
      <p:sp>
        <p:nvSpPr>
          <p:cNvPr id="195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FD0C142-7DEB-4752-8367-A2AF3F44F8D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1" name="PlaceHolder 1"/>
          <p:cNvSpPr>
            <a:spLocks noGrp="1"/>
          </p:cNvSpPr>
          <p:nvPr>
            <p:ph type="sldImg"/>
          </p:nvPr>
        </p:nvSpPr>
        <p:spPr>
          <a:xfrm>
            <a:off x="685800" y="1143000"/>
            <a:ext cx="5484600" cy="3084480"/>
          </a:xfrm>
          <a:prstGeom prst="rect">
            <a:avLst/>
          </a:prstGeom>
        </p:spPr>
      </p:sp>
      <p:sp>
        <p:nvSpPr>
          <p:cNvPr id="1952"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95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79650AB-ED5D-41BB-9140-76779EC2E08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4" name="PlaceHolder 1"/>
          <p:cNvSpPr>
            <a:spLocks noGrp="1"/>
          </p:cNvSpPr>
          <p:nvPr>
            <p:ph type="sldImg"/>
          </p:nvPr>
        </p:nvSpPr>
        <p:spPr>
          <a:xfrm>
            <a:off x="685800" y="1143000"/>
            <a:ext cx="5484600" cy="3084480"/>
          </a:xfrm>
          <a:prstGeom prst="rect">
            <a:avLst/>
          </a:prstGeom>
        </p:spPr>
      </p:sp>
      <p:sp>
        <p:nvSpPr>
          <p:cNvPr id="195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That’s where we, like whales encountering plankton, swim around in some numbers, and then reach an emotional tipping point and… decide. There are numbers near our decision somewhere, but those numbers don’t drive it. The decision comes from somewhere else entirely.</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195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19A1487-E5F9-49FE-956F-69A18EF6A91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7" name="PlaceHolder 1"/>
          <p:cNvSpPr>
            <a:spLocks noGrp="1"/>
          </p:cNvSpPr>
          <p:nvPr>
            <p:ph type="sldImg"/>
          </p:nvPr>
        </p:nvSpPr>
        <p:spPr>
          <a:xfrm>
            <a:off x="685800" y="1143000"/>
            <a:ext cx="5484600" cy="3084480"/>
          </a:xfrm>
          <a:prstGeom prst="rect">
            <a:avLst/>
          </a:prstGeom>
        </p:spPr>
      </p:sp>
      <p:sp>
        <p:nvSpPr>
          <p:cNvPr id="1958"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95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3E4A161-0578-4A9D-AA7C-2F2F11B5614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0" name="PlaceHolder 1"/>
          <p:cNvSpPr>
            <a:spLocks noGrp="1"/>
          </p:cNvSpPr>
          <p:nvPr>
            <p:ph type="sldImg"/>
          </p:nvPr>
        </p:nvSpPr>
        <p:spPr>
          <a:xfrm>
            <a:off x="685800" y="1143000"/>
            <a:ext cx="5484600" cy="3084480"/>
          </a:xfrm>
          <a:prstGeom prst="rect">
            <a:avLst/>
          </a:prstGeom>
        </p:spPr>
      </p:sp>
      <p:sp>
        <p:nvSpPr>
          <p:cNvPr id="1961"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The decision-maker’s mind was made up before the data, so the decision was there all along. Turns out humans interact with data selectively to confirm choices we’ve already made in our heart of hearts. We find the most convenient light in which to see evidence, and we don’t always know we’re doing it. Psychologists have a lovely name for this: </a:t>
            </a:r>
            <a:r>
              <a:rPr b="1" lang="en-US" sz="1200" spc="-1" strike="noStrike" u="sng">
                <a:solidFill>
                  <a:srgbClr val="000000"/>
                </a:solidFill>
                <a:uFillTx/>
                <a:latin typeface="+mn-lt"/>
                <a:ea typeface="+mn-ea"/>
                <a:hlinkClick r:id="rId1"/>
              </a:rPr>
              <a:t>confirmation bias</a:t>
            </a:r>
            <a:r>
              <a:rPr b="0" lang="en-US" sz="1200" spc="-1" strike="noStrike">
                <a:solidFill>
                  <a:srgbClr val="000000"/>
                </a:solidFill>
                <a:latin typeface="+mn-lt"/>
                <a:ea typeface="+mn-ea"/>
              </a:rPr>
              <a:t>.</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196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9C9BB81-D7C0-409F-B548-57B550EB45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3" name="PlaceHolder 1"/>
          <p:cNvSpPr>
            <a:spLocks noGrp="1"/>
          </p:cNvSpPr>
          <p:nvPr>
            <p:ph type="sldImg"/>
          </p:nvPr>
        </p:nvSpPr>
        <p:spPr>
          <a:xfrm>
            <a:off x="685800" y="1143000"/>
            <a:ext cx="5484600" cy="3084480"/>
          </a:xfrm>
          <a:prstGeom prst="rect">
            <a:avLst/>
          </a:prstGeom>
        </p:spPr>
      </p:sp>
      <p:sp>
        <p:nvSpPr>
          <p:cNvPr id="1964"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1" lang="en-US" sz="1200" spc="-1" strike="noStrike">
                <a:solidFill>
                  <a:srgbClr val="000000"/>
                </a:solidFill>
                <a:latin typeface="+mn-lt"/>
                <a:ea typeface="+mn-ea"/>
              </a:rPr>
              <a:t>Positive </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It’s more than 4.0!”</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They can even show a rigorous analysis about how it is statistically significantly higher than 4.0. (With certainty! It’s the </a:t>
            </a:r>
            <a:r>
              <a:rPr b="0" lang="en-US" sz="1200" spc="-1" strike="noStrike" u="sng">
                <a:solidFill>
                  <a:srgbClr val="000000"/>
                </a:solidFill>
                <a:uFillTx/>
                <a:latin typeface="+mn-lt"/>
                <a:ea typeface="+mn-ea"/>
                <a:hlinkClick r:id="rId1"/>
              </a:rPr>
              <a:t>p-value</a:t>
            </a:r>
            <a:r>
              <a:rPr b="0" lang="en-US" sz="1200" spc="-1" strike="noStrike">
                <a:solidFill>
                  <a:srgbClr val="000000"/>
                </a:solidFill>
                <a:latin typeface="+mn-lt"/>
                <a:ea typeface="+mn-ea"/>
              </a:rPr>
              <a:t> you’ve always wanted.) </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1" lang="en-US" sz="1200" spc="-1" strike="noStrike">
                <a:solidFill>
                  <a:srgbClr val="000000"/>
                </a:solidFill>
                <a:latin typeface="+mn-lt"/>
                <a:ea typeface="+mn-ea"/>
              </a:rPr>
              <a:t>Negative</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a:t>
            </a:r>
            <a:r>
              <a:rPr b="0" lang="en-US" sz="1200" spc="-1" strike="noStrike">
                <a:solidFill>
                  <a:srgbClr val="000000"/>
                </a:solidFill>
                <a:latin typeface="+mn-lt"/>
                <a:ea typeface="+mn-ea"/>
              </a:rPr>
              <a:t>Why would I settle for a seller with less than 4.5 stars?” Or perhaps “But look at those 1-star reviews. I don’t like how many there are.” Sound familiar?</a:t>
            </a:r>
            <a:endParaRPr b="0" lang="en-US" sz="1200" spc="-1" strike="noStrike">
              <a:latin typeface="Arial"/>
            </a:endParaRPr>
          </a:p>
        </p:txBody>
      </p:sp>
      <p:sp>
        <p:nvSpPr>
          <p:cNvPr id="196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92B4393-5502-4FAF-A926-5BFE7590269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6" name="PlaceHolder 1"/>
          <p:cNvSpPr>
            <a:spLocks noGrp="1"/>
          </p:cNvSpPr>
          <p:nvPr>
            <p:ph type="sldImg"/>
          </p:nvPr>
        </p:nvSpPr>
        <p:spPr>
          <a:xfrm>
            <a:off x="685800" y="1143000"/>
            <a:ext cx="5484600" cy="3084480"/>
          </a:xfrm>
          <a:prstGeom prst="rect">
            <a:avLst/>
          </a:prstGeom>
        </p:spPr>
      </p:sp>
      <p:sp>
        <p:nvSpPr>
          <p:cNvPr id="196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Mathematical complexity doesn’t provide the antidote, it merely makes it harder to see the problem. As a result, what’s obvious in the trivial example we just saw becomes hidden in a jumble of gorgeous </a:t>
            </a:r>
            <a:r>
              <a:rPr b="0" lang="en-US" sz="1200" spc="-1" strike="noStrike" u="sng">
                <a:solidFill>
                  <a:srgbClr val="000000"/>
                </a:solidFill>
                <a:uFillTx/>
                <a:latin typeface="+mn-lt"/>
                <a:ea typeface="+mn-ea"/>
                <a:hlinkClick r:id="rId1"/>
              </a:rPr>
              <a:t>Gaussians</a:t>
            </a:r>
            <a:r>
              <a:rPr b="0" lang="en-US" sz="1200" spc="-1" strike="noStrike">
                <a:solidFill>
                  <a:srgbClr val="000000"/>
                </a:solidFill>
                <a:latin typeface="+mn-lt"/>
                <a:ea typeface="+mn-ea"/>
              </a:rPr>
              <a:t>. Don’t assume your friendly neighborhood data scientist sees it either. The more ways there are to slice the data, the more your analysis is a breeding ground for confirmation bias.</a:t>
            </a:r>
            <a:endParaRPr b="0" lang="en-US" sz="1200" spc="-1" strike="noStrike">
              <a:latin typeface="Arial"/>
            </a:endParaRPr>
          </a:p>
        </p:txBody>
      </p:sp>
      <p:sp>
        <p:nvSpPr>
          <p:cNvPr id="196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B1BC464-43A9-4499-A46A-7593E476D76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9" name="PlaceHolder 1"/>
          <p:cNvSpPr>
            <a:spLocks noGrp="1"/>
          </p:cNvSpPr>
          <p:nvPr>
            <p:ph type="sldImg"/>
          </p:nvPr>
        </p:nvSpPr>
        <p:spPr>
          <a:xfrm>
            <a:off x="685800" y="1143000"/>
            <a:ext cx="5484600" cy="3084480"/>
          </a:xfrm>
          <a:prstGeom prst="rect">
            <a:avLst/>
          </a:prstGeom>
        </p:spPr>
      </p:sp>
      <p:sp>
        <p:nvSpPr>
          <p:cNvPr id="1970"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feel better about doing what they were going to do anyway.</a:t>
            </a:r>
            <a:endParaRPr b="0" lang="en-US" sz="1200" spc="-1" strike="noStrike">
              <a:latin typeface="Arial"/>
            </a:endParaRPr>
          </a:p>
        </p:txBody>
      </p:sp>
      <p:sp>
        <p:nvSpPr>
          <p:cNvPr id="197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36518A7-F13D-4541-9EE2-793DD9DBD23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2" name="PlaceHolder 1"/>
          <p:cNvSpPr>
            <a:spLocks noGrp="1"/>
          </p:cNvSpPr>
          <p:nvPr>
            <p:ph type="sldImg"/>
          </p:nvPr>
        </p:nvSpPr>
        <p:spPr>
          <a:xfrm>
            <a:off x="685800" y="1143000"/>
            <a:ext cx="5484600" cy="3084480"/>
          </a:xfrm>
          <a:prstGeom prst="rect">
            <a:avLst/>
          </a:prstGeom>
        </p:spPr>
      </p:sp>
      <p:sp>
        <p:nvSpPr>
          <p:cNvPr id="197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It’s all about rating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What about a real pro</a:t>
            </a:r>
            <a:endParaRPr b="0" lang="en-US" sz="2000" spc="-1" strike="noStrike">
              <a:latin typeface="Arial"/>
            </a:endParaRPr>
          </a:p>
        </p:txBody>
      </p:sp>
      <p:sp>
        <p:nvSpPr>
          <p:cNvPr id="197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6725497-8002-49AD-965A-DF4C6E97BA6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5" name="PlaceHolder 1"/>
          <p:cNvSpPr>
            <a:spLocks noGrp="1"/>
          </p:cNvSpPr>
          <p:nvPr>
            <p:ph type="sldImg"/>
          </p:nvPr>
        </p:nvSpPr>
        <p:spPr>
          <a:xfrm>
            <a:off x="685800" y="1143000"/>
            <a:ext cx="5484600" cy="3084480"/>
          </a:xfrm>
          <a:prstGeom prst="rect">
            <a:avLst/>
          </a:prstGeom>
        </p:spPr>
      </p:sp>
      <p:sp>
        <p:nvSpPr>
          <p:cNvPr id="1976"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197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82DF1E8-A681-469D-AA43-DA15A14D0AD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8" name="PlaceHolder 1"/>
          <p:cNvSpPr>
            <a:spLocks noGrp="1"/>
          </p:cNvSpPr>
          <p:nvPr>
            <p:ph type="sldImg"/>
          </p:nvPr>
        </p:nvSpPr>
        <p:spPr>
          <a:xfrm>
            <a:off x="685800" y="1143000"/>
            <a:ext cx="5484600" cy="3084480"/>
          </a:xfrm>
          <a:prstGeom prst="rect">
            <a:avLst/>
          </a:prstGeom>
        </p:spPr>
      </p:sp>
      <p:sp>
        <p:nvSpPr>
          <p:cNvPr id="1979"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When decision-makers lack fundamental skills, there’s no math in the world that can fix it. Your data science team will not contribute to data-driven decision-making.</a:t>
            </a:r>
            <a:endParaRPr b="0" lang="en-US" sz="1200" spc="-1" strike="noStrike">
              <a:latin typeface="Arial"/>
            </a:endParaRPr>
          </a:p>
        </p:txBody>
      </p:sp>
      <p:sp>
        <p:nvSpPr>
          <p:cNvPr id="198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4D0949C-CECE-4FFE-9B82-138FCC0F828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5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6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2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3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4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4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4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4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5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5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6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6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6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7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7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7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7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3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4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4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5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5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5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5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5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7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8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9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9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9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9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9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9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9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3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4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4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4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5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5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5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6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7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7.pn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8.png"/><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9" Type="http://schemas.openxmlformats.org/officeDocument/2006/relationships/slideLayout" Target="../slideLayouts/slideLayout235.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39.png"/><Relationship Id="rId3" Type="http://schemas.openxmlformats.org/officeDocument/2006/relationships/slideLayout" Target="../slideLayouts/slideLayout241.xml"/><Relationship Id="rId4" Type="http://schemas.openxmlformats.org/officeDocument/2006/relationships/slideLayout" Target="../slideLayouts/slideLayout242.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 Id="rId9" Type="http://schemas.openxmlformats.org/officeDocument/2006/relationships/slideLayout" Target="../slideLayouts/slideLayout247.xml"/><Relationship Id="rId10" Type="http://schemas.openxmlformats.org/officeDocument/2006/relationships/slideLayout" Target="../slideLayouts/slideLayout248.xml"/><Relationship Id="rId11" Type="http://schemas.openxmlformats.org/officeDocument/2006/relationships/slideLayout" Target="../slideLayouts/slideLayout249.xml"/><Relationship Id="rId12" Type="http://schemas.openxmlformats.org/officeDocument/2006/relationships/slideLayout" Target="../slideLayouts/slideLayout250.xml"/><Relationship Id="rId13" Type="http://schemas.openxmlformats.org/officeDocument/2006/relationships/slideLayout" Target="../slideLayouts/slideLayout251.xml"/><Relationship Id="rId14" Type="http://schemas.openxmlformats.org/officeDocument/2006/relationships/slideLayout" Target="../slideLayouts/slideLayout25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1840" cy="1071000"/>
          </a:xfrm>
          <a:prstGeom prst="rect">
            <a:avLst/>
          </a:prstGeom>
          <a:ln>
            <a:noFill/>
          </a:ln>
        </p:spPr>
      </p:pic>
      <p:pic>
        <p:nvPicPr>
          <p:cNvPr id="2" name="Picture 8" descr=""/>
          <p:cNvPicPr/>
          <p:nvPr/>
        </p:nvPicPr>
        <p:blipFill>
          <a:blip r:embed="rId3"/>
          <a:stretch/>
        </p:blipFill>
        <p:spPr>
          <a:xfrm>
            <a:off x="10986840" y="201960"/>
            <a:ext cx="1131840" cy="107100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69"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70" name="Picture 7" descr=""/>
          <p:cNvPicPr/>
          <p:nvPr/>
        </p:nvPicPr>
        <p:blipFill>
          <a:blip r:embed="rId2"/>
          <a:stretch/>
        </p:blipFill>
        <p:spPr>
          <a:xfrm>
            <a:off x="10986840" y="201960"/>
            <a:ext cx="1131840" cy="1071000"/>
          </a:xfrm>
          <a:prstGeom prst="rect">
            <a:avLst/>
          </a:prstGeom>
          <a:ln>
            <a:noFill/>
          </a:ln>
        </p:spPr>
      </p:pic>
      <p:pic>
        <p:nvPicPr>
          <p:cNvPr id="371" name="Picture 8" descr=""/>
          <p:cNvPicPr/>
          <p:nvPr/>
        </p:nvPicPr>
        <p:blipFill>
          <a:blip r:embed="rId3"/>
          <a:stretch/>
        </p:blipFill>
        <p:spPr>
          <a:xfrm>
            <a:off x="10986840" y="201960"/>
            <a:ext cx="1131840" cy="1071000"/>
          </a:xfrm>
          <a:prstGeom prst="rect">
            <a:avLst/>
          </a:prstGeom>
          <a:ln>
            <a:noFill/>
          </a:ln>
        </p:spPr>
      </p:pic>
      <p:sp>
        <p:nvSpPr>
          <p:cNvPr id="372"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7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0"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11" name="Picture 7" descr=""/>
          <p:cNvPicPr/>
          <p:nvPr/>
        </p:nvPicPr>
        <p:blipFill>
          <a:blip r:embed="rId2"/>
          <a:stretch/>
        </p:blipFill>
        <p:spPr>
          <a:xfrm>
            <a:off x="10986840" y="201960"/>
            <a:ext cx="1131840" cy="1071000"/>
          </a:xfrm>
          <a:prstGeom prst="rect">
            <a:avLst/>
          </a:prstGeom>
          <a:ln>
            <a:noFill/>
          </a:ln>
        </p:spPr>
      </p:pic>
      <p:pic>
        <p:nvPicPr>
          <p:cNvPr id="412" name="Picture 6" descr=""/>
          <p:cNvPicPr/>
          <p:nvPr/>
        </p:nvPicPr>
        <p:blipFill>
          <a:blip r:embed="rId3"/>
          <a:stretch/>
        </p:blipFill>
        <p:spPr>
          <a:xfrm>
            <a:off x="10986840" y="201960"/>
            <a:ext cx="1131840" cy="1071000"/>
          </a:xfrm>
          <a:prstGeom prst="rect">
            <a:avLst/>
          </a:prstGeom>
          <a:ln>
            <a:noFill/>
          </a:ln>
        </p:spPr>
      </p:pic>
      <p:sp>
        <p:nvSpPr>
          <p:cNvPr id="41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51"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52" name="Picture 7" descr=""/>
          <p:cNvPicPr/>
          <p:nvPr/>
        </p:nvPicPr>
        <p:blipFill>
          <a:blip r:embed="rId2"/>
          <a:stretch/>
        </p:blipFill>
        <p:spPr>
          <a:xfrm>
            <a:off x="10986840" y="201960"/>
            <a:ext cx="1131840" cy="1071000"/>
          </a:xfrm>
          <a:prstGeom prst="rect">
            <a:avLst/>
          </a:prstGeom>
          <a:ln>
            <a:noFill/>
          </a:ln>
        </p:spPr>
      </p:pic>
      <p:pic>
        <p:nvPicPr>
          <p:cNvPr id="453" name="Picture 8" descr=""/>
          <p:cNvPicPr/>
          <p:nvPr/>
        </p:nvPicPr>
        <p:blipFill>
          <a:blip r:embed="rId3"/>
          <a:stretch/>
        </p:blipFill>
        <p:spPr>
          <a:xfrm>
            <a:off x="10986840" y="201960"/>
            <a:ext cx="1131840" cy="1071000"/>
          </a:xfrm>
          <a:prstGeom prst="rect">
            <a:avLst/>
          </a:prstGeom>
          <a:ln>
            <a:noFill/>
          </a:ln>
        </p:spPr>
      </p:pic>
      <p:sp>
        <p:nvSpPr>
          <p:cNvPr id="45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92"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93" name="Picture 7" descr=""/>
          <p:cNvPicPr/>
          <p:nvPr/>
        </p:nvPicPr>
        <p:blipFill>
          <a:blip r:embed="rId2"/>
          <a:stretch/>
        </p:blipFill>
        <p:spPr>
          <a:xfrm>
            <a:off x="10986840" y="201960"/>
            <a:ext cx="1131840" cy="1071000"/>
          </a:xfrm>
          <a:prstGeom prst="rect">
            <a:avLst/>
          </a:prstGeom>
          <a:ln>
            <a:noFill/>
          </a:ln>
        </p:spPr>
      </p:pic>
      <p:pic>
        <p:nvPicPr>
          <p:cNvPr id="494" name="Picture 6" descr=""/>
          <p:cNvPicPr/>
          <p:nvPr/>
        </p:nvPicPr>
        <p:blipFill>
          <a:blip r:embed="rId3"/>
          <a:stretch/>
        </p:blipFill>
        <p:spPr>
          <a:xfrm>
            <a:off x="10986840" y="201960"/>
            <a:ext cx="1131840" cy="1071000"/>
          </a:xfrm>
          <a:prstGeom prst="rect">
            <a:avLst/>
          </a:prstGeom>
          <a:ln>
            <a:noFill/>
          </a:ln>
        </p:spPr>
      </p:pic>
      <p:sp>
        <p:nvSpPr>
          <p:cNvPr id="49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9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33"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34" name="Picture 7" descr=""/>
          <p:cNvPicPr/>
          <p:nvPr/>
        </p:nvPicPr>
        <p:blipFill>
          <a:blip r:embed="rId2"/>
          <a:stretch/>
        </p:blipFill>
        <p:spPr>
          <a:xfrm>
            <a:off x="10986840" y="201960"/>
            <a:ext cx="1131840" cy="1071000"/>
          </a:xfrm>
          <a:prstGeom prst="rect">
            <a:avLst/>
          </a:prstGeom>
          <a:ln>
            <a:noFill/>
          </a:ln>
        </p:spPr>
      </p:pic>
      <p:pic>
        <p:nvPicPr>
          <p:cNvPr id="535" name="Picture 6" descr=""/>
          <p:cNvPicPr/>
          <p:nvPr/>
        </p:nvPicPr>
        <p:blipFill>
          <a:blip r:embed="rId3"/>
          <a:stretch/>
        </p:blipFill>
        <p:spPr>
          <a:xfrm>
            <a:off x="10986840" y="201960"/>
            <a:ext cx="1131840" cy="1071000"/>
          </a:xfrm>
          <a:prstGeom prst="rect">
            <a:avLst/>
          </a:prstGeom>
          <a:ln>
            <a:noFill/>
          </a:ln>
        </p:spPr>
      </p:pic>
      <p:sp>
        <p:nvSpPr>
          <p:cNvPr id="536"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3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74"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75" name="Picture 7" descr=""/>
          <p:cNvPicPr/>
          <p:nvPr/>
        </p:nvPicPr>
        <p:blipFill>
          <a:blip r:embed="rId2"/>
          <a:stretch/>
        </p:blipFill>
        <p:spPr>
          <a:xfrm>
            <a:off x="10986840" y="201960"/>
            <a:ext cx="1131840" cy="1071000"/>
          </a:xfrm>
          <a:prstGeom prst="rect">
            <a:avLst/>
          </a:prstGeom>
          <a:ln>
            <a:noFill/>
          </a:ln>
        </p:spPr>
      </p:pic>
      <p:pic>
        <p:nvPicPr>
          <p:cNvPr id="576" name="Picture 6" descr=""/>
          <p:cNvPicPr/>
          <p:nvPr/>
        </p:nvPicPr>
        <p:blipFill>
          <a:blip r:embed="rId3"/>
          <a:stretch/>
        </p:blipFill>
        <p:spPr>
          <a:xfrm>
            <a:off x="10986840" y="201960"/>
            <a:ext cx="1131840" cy="1071000"/>
          </a:xfrm>
          <a:prstGeom prst="rect">
            <a:avLst/>
          </a:prstGeom>
          <a:ln>
            <a:noFill/>
          </a:ln>
        </p:spPr>
      </p:pic>
      <p:sp>
        <p:nvSpPr>
          <p:cNvPr id="57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7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15"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16" name="Picture 7" descr=""/>
          <p:cNvPicPr/>
          <p:nvPr/>
        </p:nvPicPr>
        <p:blipFill>
          <a:blip r:embed="rId2"/>
          <a:stretch/>
        </p:blipFill>
        <p:spPr>
          <a:xfrm>
            <a:off x="10986840" y="201960"/>
            <a:ext cx="1131840" cy="1071000"/>
          </a:xfrm>
          <a:prstGeom prst="rect">
            <a:avLst/>
          </a:prstGeom>
          <a:ln>
            <a:noFill/>
          </a:ln>
        </p:spPr>
      </p:pic>
      <p:pic>
        <p:nvPicPr>
          <p:cNvPr id="617" name="Picture 6" descr=""/>
          <p:cNvPicPr/>
          <p:nvPr/>
        </p:nvPicPr>
        <p:blipFill>
          <a:blip r:embed="rId3"/>
          <a:stretch/>
        </p:blipFill>
        <p:spPr>
          <a:xfrm>
            <a:off x="10986840" y="201960"/>
            <a:ext cx="1131840" cy="1071000"/>
          </a:xfrm>
          <a:prstGeom prst="rect">
            <a:avLst/>
          </a:prstGeom>
          <a:ln>
            <a:noFill/>
          </a:ln>
        </p:spPr>
      </p:pic>
      <p:sp>
        <p:nvSpPr>
          <p:cNvPr id="61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1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56"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57" name="Picture 7" descr=""/>
          <p:cNvPicPr/>
          <p:nvPr/>
        </p:nvPicPr>
        <p:blipFill>
          <a:blip r:embed="rId2"/>
          <a:stretch/>
        </p:blipFill>
        <p:spPr>
          <a:xfrm>
            <a:off x="10986840" y="201960"/>
            <a:ext cx="1131840" cy="1071000"/>
          </a:xfrm>
          <a:prstGeom prst="rect">
            <a:avLst/>
          </a:prstGeom>
          <a:ln>
            <a:noFill/>
          </a:ln>
        </p:spPr>
      </p:pic>
      <p:pic>
        <p:nvPicPr>
          <p:cNvPr id="658" name="Picture 8" descr=""/>
          <p:cNvPicPr/>
          <p:nvPr/>
        </p:nvPicPr>
        <p:blipFill>
          <a:blip r:embed="rId3"/>
          <a:stretch/>
        </p:blipFill>
        <p:spPr>
          <a:xfrm>
            <a:off x="10986840" y="201960"/>
            <a:ext cx="1131840" cy="1071000"/>
          </a:xfrm>
          <a:prstGeom prst="rect">
            <a:avLst/>
          </a:prstGeom>
          <a:ln>
            <a:noFill/>
          </a:ln>
        </p:spPr>
      </p:pic>
      <p:sp>
        <p:nvSpPr>
          <p:cNvPr id="659"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660" name="PlaceHolder 3"/>
          <p:cNvSpPr>
            <a:spLocks noGrp="1"/>
          </p:cNvSpPr>
          <p:nvPr>
            <p:ph type="body"/>
          </p:nvPr>
        </p:nvSpPr>
        <p:spPr>
          <a:xfrm>
            <a:off x="609480" y="160452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661" name="PlaceHolder 4"/>
          <p:cNvSpPr>
            <a:spLocks noGrp="1"/>
          </p:cNvSpPr>
          <p:nvPr>
            <p:ph type="body"/>
          </p:nvPr>
        </p:nvSpPr>
        <p:spPr>
          <a:xfrm>
            <a:off x="609480" y="368208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98"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99" name="Picture 7" descr=""/>
          <p:cNvPicPr/>
          <p:nvPr/>
        </p:nvPicPr>
        <p:blipFill>
          <a:blip r:embed="rId2"/>
          <a:stretch/>
        </p:blipFill>
        <p:spPr>
          <a:xfrm>
            <a:off x="10986840" y="201960"/>
            <a:ext cx="1131840" cy="1071000"/>
          </a:xfrm>
          <a:prstGeom prst="rect">
            <a:avLst/>
          </a:prstGeom>
          <a:ln>
            <a:noFill/>
          </a:ln>
        </p:spPr>
      </p:pic>
      <p:pic>
        <p:nvPicPr>
          <p:cNvPr id="700" name="Picture 8" descr=""/>
          <p:cNvPicPr/>
          <p:nvPr/>
        </p:nvPicPr>
        <p:blipFill>
          <a:blip r:embed="rId3"/>
          <a:stretch/>
        </p:blipFill>
        <p:spPr>
          <a:xfrm>
            <a:off x="10986840" y="201960"/>
            <a:ext cx="1131840" cy="1071000"/>
          </a:xfrm>
          <a:prstGeom prst="rect">
            <a:avLst/>
          </a:prstGeom>
          <a:ln>
            <a:noFill/>
          </a:ln>
        </p:spPr>
      </p:pic>
      <p:sp>
        <p:nvSpPr>
          <p:cNvPr id="701"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02"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03"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04" name="PlaceHolder 5"/>
          <p:cNvSpPr>
            <a:spLocks noGrp="1"/>
          </p:cNvSpPr>
          <p:nvPr>
            <p:ph type="body"/>
          </p:nvPr>
        </p:nvSpPr>
        <p:spPr>
          <a:xfrm>
            <a:off x="609480" y="368208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41"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742" name="Picture 7" descr=""/>
          <p:cNvPicPr/>
          <p:nvPr/>
        </p:nvPicPr>
        <p:blipFill>
          <a:blip r:embed="rId2"/>
          <a:stretch/>
        </p:blipFill>
        <p:spPr>
          <a:xfrm>
            <a:off x="10986840" y="201960"/>
            <a:ext cx="1131840" cy="1071000"/>
          </a:xfrm>
          <a:prstGeom prst="rect">
            <a:avLst/>
          </a:prstGeom>
          <a:ln>
            <a:noFill/>
          </a:ln>
        </p:spPr>
      </p:pic>
      <p:sp>
        <p:nvSpPr>
          <p:cNvPr id="743"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44"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45"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1840" cy="1071000"/>
          </a:xfrm>
          <a:prstGeom prst="rect">
            <a:avLst/>
          </a:prstGeom>
          <a:ln>
            <a:noFill/>
          </a:ln>
        </p:spPr>
      </p:pic>
      <p:pic>
        <p:nvPicPr>
          <p:cNvPr id="43" name="Picture 8" descr=""/>
          <p:cNvPicPr/>
          <p:nvPr/>
        </p:nvPicPr>
        <p:blipFill>
          <a:blip r:embed="rId3"/>
          <a:stretch/>
        </p:blipFill>
        <p:spPr>
          <a:xfrm>
            <a:off x="10986840" y="201960"/>
            <a:ext cx="1131840" cy="107100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82"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783" name="Picture 7" descr=""/>
          <p:cNvPicPr/>
          <p:nvPr/>
        </p:nvPicPr>
        <p:blipFill>
          <a:blip r:embed="rId2"/>
          <a:stretch/>
        </p:blipFill>
        <p:spPr>
          <a:xfrm>
            <a:off x="10986840" y="201960"/>
            <a:ext cx="1131840" cy="1071000"/>
          </a:xfrm>
          <a:prstGeom prst="rect">
            <a:avLst/>
          </a:prstGeom>
          <a:ln>
            <a:noFill/>
          </a:ln>
        </p:spPr>
      </p:pic>
      <p:sp>
        <p:nvSpPr>
          <p:cNvPr id="78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8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2"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23" name="Picture 7" descr=""/>
          <p:cNvPicPr/>
          <p:nvPr/>
        </p:nvPicPr>
        <p:blipFill>
          <a:blip r:embed="rId2"/>
          <a:stretch/>
        </p:blipFill>
        <p:spPr>
          <a:xfrm>
            <a:off x="10986840" y="201960"/>
            <a:ext cx="1131840" cy="1071000"/>
          </a:xfrm>
          <a:prstGeom prst="rect">
            <a:avLst/>
          </a:prstGeom>
          <a:ln>
            <a:noFill/>
          </a:ln>
        </p:spPr>
      </p:pic>
      <p:sp>
        <p:nvSpPr>
          <p:cNvPr id="82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2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 name="Picture 7" descr=""/>
          <p:cNvPicPr/>
          <p:nvPr/>
        </p:nvPicPr>
        <p:blipFill>
          <a:blip r:embed="rId2"/>
          <a:stretch/>
        </p:blipFill>
        <p:spPr>
          <a:xfrm>
            <a:off x="10986840" y="201960"/>
            <a:ext cx="1131840" cy="1071000"/>
          </a:xfrm>
          <a:prstGeom prst="rect">
            <a:avLst/>
          </a:prstGeom>
          <a:ln>
            <a:noFill/>
          </a:ln>
        </p:spPr>
      </p:pic>
      <p:pic>
        <p:nvPicPr>
          <p:cNvPr id="84" name="Picture 8" descr=""/>
          <p:cNvPicPr/>
          <p:nvPr/>
        </p:nvPicPr>
        <p:blipFill>
          <a:blip r:embed="rId3"/>
          <a:stretch/>
        </p:blipFill>
        <p:spPr>
          <a:xfrm>
            <a:off x="10986840" y="201960"/>
            <a:ext cx="1131840" cy="1071000"/>
          </a:xfrm>
          <a:prstGeom prst="rect">
            <a:avLst/>
          </a:prstGeom>
          <a:ln>
            <a:noFill/>
          </a:ln>
        </p:spPr>
      </p:pic>
      <p:sp>
        <p:nvSpPr>
          <p:cNvPr id="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4" name="Picture 7" descr=""/>
          <p:cNvPicPr/>
          <p:nvPr/>
        </p:nvPicPr>
        <p:blipFill>
          <a:blip r:embed="rId2"/>
          <a:stretch/>
        </p:blipFill>
        <p:spPr>
          <a:xfrm>
            <a:off x="10986840" y="201960"/>
            <a:ext cx="1131840" cy="1071000"/>
          </a:xfrm>
          <a:prstGeom prst="rect">
            <a:avLst/>
          </a:prstGeom>
          <a:ln>
            <a:noFill/>
          </a:ln>
        </p:spPr>
      </p:pic>
      <p:pic>
        <p:nvPicPr>
          <p:cNvPr id="125" name="Picture 8" descr=""/>
          <p:cNvPicPr/>
          <p:nvPr/>
        </p:nvPicPr>
        <p:blipFill>
          <a:blip r:embed="rId3"/>
          <a:stretch/>
        </p:blipFill>
        <p:spPr>
          <a:xfrm>
            <a:off x="10986840" y="201960"/>
            <a:ext cx="1131840" cy="1071000"/>
          </a:xfrm>
          <a:prstGeom prst="rect">
            <a:avLst/>
          </a:prstGeom>
          <a:ln>
            <a:noFill/>
          </a:ln>
        </p:spPr>
      </p:pic>
      <p:sp>
        <p:nvSpPr>
          <p:cNvPr id="12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4"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5" name="Picture 7" descr=""/>
          <p:cNvPicPr/>
          <p:nvPr/>
        </p:nvPicPr>
        <p:blipFill>
          <a:blip r:embed="rId2"/>
          <a:stretch/>
        </p:blipFill>
        <p:spPr>
          <a:xfrm>
            <a:off x="10986840" y="201960"/>
            <a:ext cx="1131840" cy="1071000"/>
          </a:xfrm>
          <a:prstGeom prst="rect">
            <a:avLst/>
          </a:prstGeom>
          <a:ln>
            <a:noFill/>
          </a:ln>
        </p:spPr>
      </p:pic>
      <p:pic>
        <p:nvPicPr>
          <p:cNvPr id="166" name="Picture 8" descr=""/>
          <p:cNvPicPr/>
          <p:nvPr/>
        </p:nvPicPr>
        <p:blipFill>
          <a:blip r:embed="rId3"/>
          <a:stretch/>
        </p:blipFill>
        <p:spPr>
          <a:xfrm>
            <a:off x="10986840" y="201960"/>
            <a:ext cx="1131840" cy="1071000"/>
          </a:xfrm>
          <a:prstGeom prst="rect">
            <a:avLst/>
          </a:prstGeom>
          <a:ln>
            <a:noFill/>
          </a:ln>
        </p:spPr>
      </p:pic>
      <p:sp>
        <p:nvSpPr>
          <p:cNvPr id="16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5"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06" name="Picture 7" descr=""/>
          <p:cNvPicPr/>
          <p:nvPr/>
        </p:nvPicPr>
        <p:blipFill>
          <a:blip r:embed="rId2"/>
          <a:stretch/>
        </p:blipFill>
        <p:spPr>
          <a:xfrm>
            <a:off x="10986840" y="201960"/>
            <a:ext cx="1131840" cy="1071000"/>
          </a:xfrm>
          <a:prstGeom prst="rect">
            <a:avLst/>
          </a:prstGeom>
          <a:ln>
            <a:noFill/>
          </a:ln>
        </p:spPr>
      </p:pic>
      <p:pic>
        <p:nvPicPr>
          <p:cNvPr id="207" name="Picture 8" descr=""/>
          <p:cNvPicPr/>
          <p:nvPr/>
        </p:nvPicPr>
        <p:blipFill>
          <a:blip r:embed="rId3"/>
          <a:stretch/>
        </p:blipFill>
        <p:spPr>
          <a:xfrm>
            <a:off x="10986840" y="201960"/>
            <a:ext cx="1131840" cy="1071000"/>
          </a:xfrm>
          <a:prstGeom prst="rect">
            <a:avLst/>
          </a:prstGeom>
          <a:ln>
            <a:noFill/>
          </a:ln>
        </p:spPr>
      </p:pic>
      <p:sp>
        <p:nvSpPr>
          <p:cNvPr id="20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0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6"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47" name="Picture 7" descr=""/>
          <p:cNvPicPr/>
          <p:nvPr/>
        </p:nvPicPr>
        <p:blipFill>
          <a:blip r:embed="rId2"/>
          <a:stretch/>
        </p:blipFill>
        <p:spPr>
          <a:xfrm>
            <a:off x="10986840" y="201960"/>
            <a:ext cx="1131840" cy="1071000"/>
          </a:xfrm>
          <a:prstGeom prst="rect">
            <a:avLst/>
          </a:prstGeom>
          <a:ln>
            <a:noFill/>
          </a:ln>
        </p:spPr>
      </p:pic>
      <p:pic>
        <p:nvPicPr>
          <p:cNvPr id="248" name="Picture 8" descr=""/>
          <p:cNvPicPr/>
          <p:nvPr/>
        </p:nvPicPr>
        <p:blipFill>
          <a:blip r:embed="rId3"/>
          <a:stretch/>
        </p:blipFill>
        <p:spPr>
          <a:xfrm>
            <a:off x="10986840" y="201960"/>
            <a:ext cx="1131840" cy="1071000"/>
          </a:xfrm>
          <a:prstGeom prst="rect">
            <a:avLst/>
          </a:prstGeom>
          <a:ln>
            <a:noFill/>
          </a:ln>
        </p:spPr>
      </p:pic>
      <p:sp>
        <p:nvSpPr>
          <p:cNvPr id="249"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50" name="PlaceHolder 3"/>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7"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88" name="Picture 7" descr=""/>
          <p:cNvPicPr/>
          <p:nvPr/>
        </p:nvPicPr>
        <p:blipFill>
          <a:blip r:embed="rId2"/>
          <a:stretch/>
        </p:blipFill>
        <p:spPr>
          <a:xfrm>
            <a:off x="10986840" y="201960"/>
            <a:ext cx="1131840" cy="1071000"/>
          </a:xfrm>
          <a:prstGeom prst="rect">
            <a:avLst/>
          </a:prstGeom>
          <a:ln>
            <a:noFill/>
          </a:ln>
        </p:spPr>
      </p:pic>
      <p:pic>
        <p:nvPicPr>
          <p:cNvPr id="289" name="Picture 8" descr=""/>
          <p:cNvPicPr/>
          <p:nvPr/>
        </p:nvPicPr>
        <p:blipFill>
          <a:blip r:embed="rId3"/>
          <a:stretch/>
        </p:blipFill>
        <p:spPr>
          <a:xfrm>
            <a:off x="10986840" y="201960"/>
            <a:ext cx="1131840" cy="1071000"/>
          </a:xfrm>
          <a:prstGeom prst="rect">
            <a:avLst/>
          </a:prstGeom>
          <a:ln>
            <a:noFill/>
          </a:ln>
        </p:spPr>
      </p:pic>
      <p:sp>
        <p:nvSpPr>
          <p:cNvPr id="29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28" name="CustomShape 1"/>
          <p:cNvSpPr/>
          <p:nvPr/>
        </p:nvSpPr>
        <p:spPr>
          <a:xfrm>
            <a:off x="360" y="176040"/>
            <a:ext cx="12187080" cy="1644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29" name="Picture 7" descr=""/>
          <p:cNvPicPr/>
          <p:nvPr/>
        </p:nvPicPr>
        <p:blipFill>
          <a:blip r:embed="rId2"/>
          <a:stretch/>
        </p:blipFill>
        <p:spPr>
          <a:xfrm>
            <a:off x="10986840" y="201960"/>
            <a:ext cx="1131840" cy="1071000"/>
          </a:xfrm>
          <a:prstGeom prst="rect">
            <a:avLst/>
          </a:prstGeom>
          <a:ln>
            <a:noFill/>
          </a:ln>
        </p:spPr>
      </p:pic>
      <p:pic>
        <p:nvPicPr>
          <p:cNvPr id="330" name="Picture 8" descr=""/>
          <p:cNvPicPr/>
          <p:nvPr/>
        </p:nvPicPr>
        <p:blipFill>
          <a:blip r:embed="rId3"/>
          <a:stretch/>
        </p:blipFill>
        <p:spPr>
          <a:xfrm>
            <a:off x="10986840" y="201960"/>
            <a:ext cx="1131840" cy="1071000"/>
          </a:xfrm>
          <a:prstGeom prst="rect">
            <a:avLst/>
          </a:prstGeom>
          <a:ln>
            <a:noFill/>
          </a:ln>
        </p:spPr>
      </p:pic>
      <p:sp>
        <p:nvSpPr>
          <p:cNvPr id="33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73.xml"/>
</Relationships>
</file>

<file path=ppt/slides/_rels/slide100.xml.rels><?xml version="1.0" encoding="UTF-8"?>
<Relationships xmlns="http://schemas.openxmlformats.org/package/2006/relationships"><Relationship Id="rId1" Type="http://schemas.openxmlformats.org/officeDocument/2006/relationships/image" Target="../media/image210.jpeg"/><Relationship Id="rId2" Type="http://schemas.openxmlformats.org/officeDocument/2006/relationships/slideLayout" Target="../slideLayouts/slideLayout145.xml"/><Relationship Id="rId3"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jpeg"/><Relationship Id="rId3" Type="http://schemas.openxmlformats.org/officeDocument/2006/relationships/image" Target="../media/image213.jpeg"/><Relationship Id="rId4" Type="http://schemas.openxmlformats.org/officeDocument/2006/relationships/slideLayout" Target="../slideLayouts/slideLayout145.xml"/><Relationship Id="rId5"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145.xml"/>
</Relationships>
</file>

<file path=ppt/slides/_rels/slide103.xml.rels><?xml version="1.0" encoding="UTF-8"?>
<Relationships xmlns="http://schemas.openxmlformats.org/package/2006/relationships"><Relationship Id="rId1" Type="http://schemas.openxmlformats.org/officeDocument/2006/relationships/image" Target="../media/image215.gif"/><Relationship Id="rId2" Type="http://schemas.openxmlformats.org/officeDocument/2006/relationships/slideLayout" Target="../slideLayouts/slideLayout145.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216.jpeg"/><Relationship Id="rId2" Type="http://schemas.openxmlformats.org/officeDocument/2006/relationships/image" Target="../media/image217.jpeg"/><Relationship Id="rId3" Type="http://schemas.openxmlformats.org/officeDocument/2006/relationships/slideLayout" Target="../slideLayouts/slideLayout145.xml"/><Relationship Id="rId4"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slideLayout" Target="../slideLayouts/slideLayout145.xml"/>
</Relationships>
</file>

<file path=ppt/slides/_rels/slide106.xml.rels><?xml version="1.0" encoding="UTF-8"?>
<Relationships xmlns="http://schemas.openxmlformats.org/package/2006/relationships"><Relationship Id="rId1" Type="http://schemas.openxmlformats.org/officeDocument/2006/relationships/image" Target="../media/image219.jpeg"/><Relationship Id="rId2" Type="http://schemas.openxmlformats.org/officeDocument/2006/relationships/slideLayout" Target="../slideLayouts/slideLayout145.xml"/><Relationship Id="rId3"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220.jpeg"/><Relationship Id="rId2" Type="http://schemas.openxmlformats.org/officeDocument/2006/relationships/slideLayout" Target="../slideLayouts/slideLayout145.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221.jpeg"/><Relationship Id="rId2" Type="http://schemas.openxmlformats.org/officeDocument/2006/relationships/slideLayout" Target="../slideLayouts/slideLayout145.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slideLayout" Target="../slideLayouts/slideLayout145.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85.xml"/>
</Relationships>
</file>

<file path=ppt/slides/_rels/slide110.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slideLayout" Target="../slideLayouts/slideLayout145.xml"/>
</Relationships>
</file>

<file path=ppt/slides/_rels/slide111.xml.rels><?xml version="1.0" encoding="UTF-8"?>
<Relationships xmlns="http://schemas.openxmlformats.org/package/2006/relationships"><Relationship Id="rId1" Type="http://schemas.openxmlformats.org/officeDocument/2006/relationships/image" Target="../media/image224.jpeg"/><Relationship Id="rId2" Type="http://schemas.openxmlformats.org/officeDocument/2006/relationships/image" Target="../media/image225.png"/><Relationship Id="rId3" Type="http://schemas.openxmlformats.org/officeDocument/2006/relationships/slideLayout" Target="../slideLayouts/slideLayout145.xml"/><Relationship Id="rId4"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image" Target="../media/image227.png"/><Relationship Id="rId3" Type="http://schemas.openxmlformats.org/officeDocument/2006/relationships/slideLayout" Target="../slideLayouts/slideLayout145.xml"/><Relationship Id="rId4"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slideLayout" Target="../slideLayouts/slideLayout145.xml"/><Relationship Id="rId4"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slideLayout" Target="../slideLayouts/slideLayout145.xml"/>
</Relationships>
</file>

<file path=ppt/slides/_rels/slide115.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45.xml"/>
</Relationships>
</file>

<file path=ppt/slides/_rels/slide116.xml.rels><?xml version="1.0" encoding="UTF-8"?>
<Relationships xmlns="http://schemas.openxmlformats.org/package/2006/relationships"><Relationship Id="rId1" Type="http://schemas.openxmlformats.org/officeDocument/2006/relationships/image" Target="../media/image232.jpeg"/><Relationship Id="rId2" Type="http://schemas.openxmlformats.org/officeDocument/2006/relationships/slideLayout" Target="../slideLayouts/slideLayout145.xml"/>
</Relationships>
</file>

<file path=ppt/slides/_rels/slide117.xml.rels><?xml version="1.0" encoding="UTF-8"?>
<Relationships xmlns="http://schemas.openxmlformats.org/package/2006/relationships"><Relationship Id="rId1" Type="http://schemas.openxmlformats.org/officeDocument/2006/relationships/image" Target="../media/image233.jpeg"/><Relationship Id="rId2" Type="http://schemas.openxmlformats.org/officeDocument/2006/relationships/slideLayout" Target="../slideLayouts/slideLayout145.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slideLayout" Target="../slideLayouts/slideLayout145.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slideLayout" Target="../slideLayouts/slideLayout145.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85.xml"/>
</Relationships>
</file>

<file path=ppt/slides/_rels/slide120.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image" Target="../media/image237.png"/><Relationship Id="rId3" Type="http://schemas.openxmlformats.org/officeDocument/2006/relationships/slideLayout" Target="../slideLayouts/slideLayout220.xml"/>
</Relationships>
</file>

<file path=ppt/slides/_rels/slide121.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image" Target="../media/image239.png"/><Relationship Id="rId3" Type="http://schemas.openxmlformats.org/officeDocument/2006/relationships/image" Target="../media/image240.png"/><Relationship Id="rId4" Type="http://schemas.openxmlformats.org/officeDocument/2006/relationships/image" Target="../media/image241.png"/><Relationship Id="rId5" Type="http://schemas.openxmlformats.org/officeDocument/2006/relationships/slideLayout" Target="../slideLayouts/slideLayout220.xml"/>
</Relationships>
</file>

<file path=ppt/slides/_rels/slide122.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image" Target="../media/image243.png"/><Relationship Id="rId3" Type="http://schemas.openxmlformats.org/officeDocument/2006/relationships/slideLayout" Target="../slideLayouts/slideLayout229.xml"/>
</Relationships>
</file>

<file path=ppt/slides/_rels/slide123.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image" Target="../media/image245.png"/><Relationship Id="rId3" Type="http://schemas.openxmlformats.org/officeDocument/2006/relationships/image" Target="../media/image246.png"/><Relationship Id="rId4" Type="http://schemas.openxmlformats.org/officeDocument/2006/relationships/slideLayout" Target="../slideLayouts/slideLayout229.xml"/><Relationship Id="rId5"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slideLayout" Target="../slideLayouts/slideLayout229.xml"/><Relationship Id="rId3"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image" Target="../media/image249.png"/><Relationship Id="rId3" Type="http://schemas.openxmlformats.org/officeDocument/2006/relationships/slideLayout" Target="../slideLayouts/slideLayout229.xml"/><Relationship Id="rId4"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image" Target="../media/image252.png"/><Relationship Id="rId4" Type="http://schemas.openxmlformats.org/officeDocument/2006/relationships/slideLayout" Target="../slideLayouts/slideLayout229.xml"/><Relationship Id="rId5"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slideLayout" Target="../slideLayouts/slideLayout229.xml"/>
</Relationships>
</file>

<file path=ppt/slides/_rels/slide128.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image" Target="../media/image257.png"/><Relationship Id="rId3" Type="http://schemas.openxmlformats.org/officeDocument/2006/relationships/image" Target="../media/image258.png"/><Relationship Id="rId4" Type="http://schemas.openxmlformats.org/officeDocument/2006/relationships/image" Target="../media/image259.png"/><Relationship Id="rId5" Type="http://schemas.openxmlformats.org/officeDocument/2006/relationships/image" Target="../media/image260.png"/><Relationship Id="rId6" Type="http://schemas.openxmlformats.org/officeDocument/2006/relationships/image" Target="../media/image261.png"/><Relationship Id="rId7" Type="http://schemas.openxmlformats.org/officeDocument/2006/relationships/slideLayout" Target="../slideLayouts/slideLayout229.xml"/><Relationship Id="rId8"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image" Target="../media/image263.png"/><Relationship Id="rId3" Type="http://schemas.openxmlformats.org/officeDocument/2006/relationships/slideLayout" Target="../slideLayouts/slideLayout145.xml"/>
</Relationships>
</file>

<file path=ppt/slides/_rels/slide13.xml.rels><?xml version="1.0" encoding="UTF-8"?>
<Relationships xmlns="http://schemas.openxmlformats.org/package/2006/relationships"><Relationship Id="rId1" Type="http://schemas.openxmlformats.org/officeDocument/2006/relationships/hyperlink" Target="https://docs.google.com/spreadsheets/d/192R3DWLjUJU80XYr9_qubNvc1NXZuP8GPh9TyvMPa1c/edit#gid=0" TargetMode="External"/><Relationship Id="rId2" Type="http://schemas.openxmlformats.org/officeDocument/2006/relationships/slideLayout" Target="../slideLayouts/slideLayout97.xml"/>
</Relationships>
</file>

<file path=ppt/slides/_rels/slide130.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slideLayout" Target="../slideLayouts/slideLayout145.xml"/>
</Relationships>
</file>

<file path=ppt/slides/_rels/slide131.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image" Target="../media/image266.png"/><Relationship Id="rId3" Type="http://schemas.openxmlformats.org/officeDocument/2006/relationships/slideLayout" Target="../slideLayouts/slideLayout145.xml"/><Relationship Id="rId4"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267.jpeg"/><Relationship Id="rId2" Type="http://schemas.openxmlformats.org/officeDocument/2006/relationships/slideLayout" Target="../slideLayouts/slideLayout145.xml"/><Relationship Id="rId3"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268.png"/><Relationship Id="rId2" Type="http://schemas.openxmlformats.org/officeDocument/2006/relationships/slideLayout" Target="../slideLayouts/slideLayout241.xml"/><Relationship Id="rId3"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image" Target="../media/image269.jpeg"/><Relationship Id="rId2" Type="http://schemas.openxmlformats.org/officeDocument/2006/relationships/image" Target="../media/image270.jpeg"/><Relationship Id="rId3" Type="http://schemas.openxmlformats.org/officeDocument/2006/relationships/slideLayout" Target="../slideLayouts/slideLayout145.xml"/><Relationship Id="rId4"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145.xml"/><Relationship Id="rId4"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image" Target="../media/image274.png"/><Relationship Id="rId3" Type="http://schemas.openxmlformats.org/officeDocument/2006/relationships/slideLayout" Target="../slideLayouts/slideLayout145.xml"/><Relationship Id="rId4"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image" Target="../media/image275.png"/><Relationship Id="rId2" Type="http://schemas.openxmlformats.org/officeDocument/2006/relationships/image" Target="../media/image276.png"/><Relationship Id="rId3" Type="http://schemas.openxmlformats.org/officeDocument/2006/relationships/slideLayout" Target="../slideLayouts/slideLayout145.xml"/><Relationship Id="rId4"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277.png"/><Relationship Id="rId2" Type="http://schemas.openxmlformats.org/officeDocument/2006/relationships/slideLayout" Target="../slideLayouts/slideLayout145.xml"/><Relationship Id="rId3"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278.png"/><Relationship Id="rId2" Type="http://schemas.openxmlformats.org/officeDocument/2006/relationships/slideLayout" Target="../slideLayouts/slideLayout145.xml"/>
</Relationships>
</file>

<file path=ppt/slides/_rels/slide14.xml.rels><?xml version="1.0" encoding="UTF-8"?>
<Relationships xmlns="http://schemas.openxmlformats.org/package/2006/relationships"><Relationship Id="rId1" Type="http://schemas.openxmlformats.org/officeDocument/2006/relationships/hyperlink" Target="https://docs.google.com/spreadsheets/d/192R3DWLjUJU80XYr9_qubNvc1NXZuP8GPh9TyvMPa1c/edit#gid=0" TargetMode="External"/><Relationship Id="rId2" Type="http://schemas.openxmlformats.org/officeDocument/2006/relationships/slideLayout" Target="../slideLayouts/slideLayout111.xml"/>
</Relationships>
</file>

<file path=ppt/slides/_rels/slide140.xml.rels><?xml version="1.0" encoding="UTF-8"?>
<Relationships xmlns="http://schemas.openxmlformats.org/package/2006/relationships"><Relationship Id="rId1" Type="http://schemas.openxmlformats.org/officeDocument/2006/relationships/image" Target="../media/image279.png"/><Relationship Id="rId2" Type="http://schemas.openxmlformats.org/officeDocument/2006/relationships/slideLayout" Target="../slideLayouts/slideLayout145.xml"/><Relationship Id="rId3"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image" Target="../media/image280.png"/><Relationship Id="rId2" Type="http://schemas.openxmlformats.org/officeDocument/2006/relationships/slideLayout" Target="../slideLayouts/slideLayout145.xml"/><Relationship Id="rId3"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image" Target="../media/image281.jpeg"/><Relationship Id="rId2" Type="http://schemas.openxmlformats.org/officeDocument/2006/relationships/slideLayout" Target="../slideLayouts/slideLayout145.xml"/>
</Relationships>
</file>

<file path=ppt/slides/_rels/slide143.xml.rels><?xml version="1.0" encoding="UTF-8"?>
<Relationships xmlns="http://schemas.openxmlformats.org/package/2006/relationships"><Relationship Id="rId1" Type="http://schemas.openxmlformats.org/officeDocument/2006/relationships/image" Target="../media/image282.png"/><Relationship Id="rId2" Type="http://schemas.openxmlformats.org/officeDocument/2006/relationships/image" Target="../media/image283.png"/><Relationship Id="rId3" Type="http://schemas.openxmlformats.org/officeDocument/2006/relationships/slideLayout" Target="../slideLayouts/slideLayout145.xml"/><Relationship Id="rId4"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284.png"/><Relationship Id="rId2" Type="http://schemas.openxmlformats.org/officeDocument/2006/relationships/slideLayout" Target="../slideLayouts/slideLayout145.xml"/><Relationship Id="rId3"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285.jpeg"/><Relationship Id="rId2" Type="http://schemas.openxmlformats.org/officeDocument/2006/relationships/slideLayout" Target="../slideLayouts/slideLayout145.xml"/>
</Relationships>
</file>

<file path=ppt/slides/_rels/slide146.xml.rels><?xml version="1.0" encoding="UTF-8"?>
<Relationships xmlns="http://schemas.openxmlformats.org/package/2006/relationships"><Relationship Id="rId1" Type="http://schemas.openxmlformats.org/officeDocument/2006/relationships/image" Target="../media/image286.png"/><Relationship Id="rId2" Type="http://schemas.openxmlformats.org/officeDocument/2006/relationships/image" Target="../media/image287.png"/><Relationship Id="rId3" Type="http://schemas.openxmlformats.org/officeDocument/2006/relationships/image" Target="../media/image288.jpeg"/><Relationship Id="rId4" Type="http://schemas.openxmlformats.org/officeDocument/2006/relationships/slideLayout" Target="../slideLayouts/slideLayout145.xml"/><Relationship Id="rId5"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289.jpeg"/><Relationship Id="rId2" Type="http://schemas.openxmlformats.org/officeDocument/2006/relationships/slideLayout" Target="../slideLayouts/slideLayout145.xml"/><Relationship Id="rId3"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290.png"/><Relationship Id="rId2" Type="http://schemas.openxmlformats.org/officeDocument/2006/relationships/slideLayout" Target="../slideLayouts/slideLayout145.xml"/><Relationship Id="rId3"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slideLayout" Target="../slideLayouts/slideLayout145.xml"/><Relationship Id="rId4"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slideLayout" Target="../slideLayouts/slideLayout121.xml"/><Relationship Id="rId9"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image" Target="../media/image293.png"/><Relationship Id="rId2" Type="http://schemas.openxmlformats.org/officeDocument/2006/relationships/image" Target="../media/image294.png"/><Relationship Id="rId3" Type="http://schemas.openxmlformats.org/officeDocument/2006/relationships/slideLayout" Target="../slideLayouts/slideLayout145.xml"/><Relationship Id="rId4"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image" Target="../media/image295.png"/><Relationship Id="rId2" Type="http://schemas.openxmlformats.org/officeDocument/2006/relationships/image" Target="../media/image296.png"/><Relationship Id="rId3" Type="http://schemas.openxmlformats.org/officeDocument/2006/relationships/image" Target="../media/image297.png"/><Relationship Id="rId4" Type="http://schemas.openxmlformats.org/officeDocument/2006/relationships/image" Target="../media/image298.png"/><Relationship Id="rId5" Type="http://schemas.openxmlformats.org/officeDocument/2006/relationships/slideLayout" Target="../slideLayouts/slideLayout145.xml"/><Relationship Id="rId6"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image" Target="../media/image299.png"/><Relationship Id="rId2" Type="http://schemas.openxmlformats.org/officeDocument/2006/relationships/slideLayout" Target="../slideLayouts/slideLayout145.xml"/><Relationship Id="rId3"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image" Target="../media/image300.png"/><Relationship Id="rId2" Type="http://schemas.openxmlformats.org/officeDocument/2006/relationships/slideLayout" Target="../slideLayouts/slideLayout145.xml"/>
</Relationships>
</file>

<file path=ppt/slides/_rels/slide154.xml.rels><?xml version="1.0" encoding="UTF-8"?>
<Relationships xmlns="http://schemas.openxmlformats.org/package/2006/relationships"><Relationship Id="rId1" Type="http://schemas.openxmlformats.org/officeDocument/2006/relationships/image" Target="../media/image301.jpeg"/><Relationship Id="rId2" Type="http://schemas.openxmlformats.org/officeDocument/2006/relationships/image" Target="../media/image302.png"/><Relationship Id="rId3" Type="http://schemas.openxmlformats.org/officeDocument/2006/relationships/slideLayout" Target="../slideLayouts/slideLayout145.xml"/><Relationship Id="rId4"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image" Target="../media/image303.png"/><Relationship Id="rId2" Type="http://schemas.openxmlformats.org/officeDocument/2006/relationships/image" Target="../media/image304.png"/><Relationship Id="rId3" Type="http://schemas.openxmlformats.org/officeDocument/2006/relationships/image" Target="../media/image305.png"/><Relationship Id="rId4" Type="http://schemas.openxmlformats.org/officeDocument/2006/relationships/image" Target="../media/image306.png"/><Relationship Id="rId5" Type="http://schemas.openxmlformats.org/officeDocument/2006/relationships/slideLayout" Target="../slideLayouts/slideLayout145.xml"/><Relationship Id="rId6"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image" Target="../media/image307.png"/><Relationship Id="rId2" Type="http://schemas.openxmlformats.org/officeDocument/2006/relationships/image" Target="../media/image308.png"/><Relationship Id="rId3" Type="http://schemas.openxmlformats.org/officeDocument/2006/relationships/image" Target="../media/image309.png"/><Relationship Id="rId4" Type="http://schemas.openxmlformats.org/officeDocument/2006/relationships/image" Target="../media/image310.png"/><Relationship Id="rId5" Type="http://schemas.openxmlformats.org/officeDocument/2006/relationships/image" Target="../media/image311.png"/><Relationship Id="rId6" Type="http://schemas.openxmlformats.org/officeDocument/2006/relationships/image" Target="../media/image312.png"/><Relationship Id="rId7" Type="http://schemas.openxmlformats.org/officeDocument/2006/relationships/slideLayout" Target="../slideLayouts/slideLayout145.xml"/><Relationship Id="rId8" Type="http://schemas.openxmlformats.org/officeDocument/2006/relationships/notesSlide" Target="../notesSlides/notesSlide156.xml"/>
</Relationships>
</file>

<file path=ppt/slides/_rels/slide157.xml.rels><?xml version="1.0" encoding="UTF-8"?>
<Relationships xmlns="http://schemas.openxmlformats.org/package/2006/relationships"><Relationship Id="rId1" Type="http://schemas.openxmlformats.org/officeDocument/2006/relationships/image" Target="../media/image313.png"/><Relationship Id="rId2" Type="http://schemas.openxmlformats.org/officeDocument/2006/relationships/image" Target="../media/image314.png"/><Relationship Id="rId3" Type="http://schemas.openxmlformats.org/officeDocument/2006/relationships/slideLayout" Target="../slideLayouts/slideLayout145.xml"/><Relationship Id="rId4"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image" Target="../media/image315.png"/><Relationship Id="rId2" Type="http://schemas.openxmlformats.org/officeDocument/2006/relationships/image" Target="../media/image316.png"/><Relationship Id="rId3" Type="http://schemas.openxmlformats.org/officeDocument/2006/relationships/image" Target="../media/image317.png"/><Relationship Id="rId4" Type="http://schemas.openxmlformats.org/officeDocument/2006/relationships/slideLayout" Target="../slideLayouts/slideLayout145.xml"/>
</Relationships>
</file>

<file path=ppt/slides/_rels/slide159.xml.rels><?xml version="1.0" encoding="UTF-8"?>
<Relationships xmlns="http://schemas.openxmlformats.org/package/2006/relationships"><Relationship Id="rId1" Type="http://schemas.openxmlformats.org/officeDocument/2006/relationships/image" Target="../media/image318.png"/><Relationship Id="rId2" Type="http://schemas.openxmlformats.org/officeDocument/2006/relationships/slideLayout" Target="../slideLayouts/slideLayout145.xml"/><Relationship Id="rId3"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21.xml"/><Relationship Id="rId4"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image" Target="../media/image319.png"/><Relationship Id="rId2" Type="http://schemas.openxmlformats.org/officeDocument/2006/relationships/image" Target="../media/image320.png"/><Relationship Id="rId3" Type="http://schemas.openxmlformats.org/officeDocument/2006/relationships/image" Target="../media/image321.png"/><Relationship Id="rId4" Type="http://schemas.openxmlformats.org/officeDocument/2006/relationships/slideLayout" Target="../slideLayouts/slideLayout145.xml"/>
</Relationships>
</file>

<file path=ppt/slides/_rels/slide161.xml.rels><?xml version="1.0" encoding="UTF-8"?>
<Relationships xmlns="http://schemas.openxmlformats.org/package/2006/relationships"><Relationship Id="rId1" Type="http://schemas.openxmlformats.org/officeDocument/2006/relationships/image" Target="../media/image322.png"/><Relationship Id="rId2" Type="http://schemas.openxmlformats.org/officeDocument/2006/relationships/image" Target="../media/image323.png"/><Relationship Id="rId3" Type="http://schemas.openxmlformats.org/officeDocument/2006/relationships/image" Target="../media/image324.png"/><Relationship Id="rId4" Type="http://schemas.openxmlformats.org/officeDocument/2006/relationships/image" Target="../media/image325.png"/><Relationship Id="rId5" Type="http://schemas.openxmlformats.org/officeDocument/2006/relationships/slideLayout" Target="../slideLayouts/slideLayout145.xml"/>
</Relationships>
</file>

<file path=ppt/slides/_rels/slide162.xml.rels><?xml version="1.0" encoding="UTF-8"?>
<Relationships xmlns="http://schemas.openxmlformats.org/package/2006/relationships"><Relationship Id="rId1" Type="http://schemas.openxmlformats.org/officeDocument/2006/relationships/image" Target="../media/image326.png"/><Relationship Id="rId2" Type="http://schemas.openxmlformats.org/officeDocument/2006/relationships/image" Target="../media/image327.png"/><Relationship Id="rId3" Type="http://schemas.openxmlformats.org/officeDocument/2006/relationships/image" Target="../media/image328.png"/><Relationship Id="rId4" Type="http://schemas.openxmlformats.org/officeDocument/2006/relationships/image" Target="../media/image329.png"/><Relationship Id="rId5" Type="http://schemas.openxmlformats.org/officeDocument/2006/relationships/slideLayout" Target="../slideLayouts/slideLayout229.xml"/><Relationship Id="rId6"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image" Target="../media/image330.jpeg"/><Relationship Id="rId2" Type="http://schemas.openxmlformats.org/officeDocument/2006/relationships/slideLayout" Target="../slideLayouts/slideLayout145.xml"/>
</Relationships>
</file>

<file path=ppt/slides/_rels/slide164.xml.rels><?xml version="1.0" encoding="UTF-8"?>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slideLayout" Target="../slideLayouts/slideLayout145.xml"/><Relationship Id="rId5" Type="http://schemas.openxmlformats.org/officeDocument/2006/relationships/notesSlide" Target="../notesSlides/notesSlide164.xml"/>
</Relationships>
</file>

<file path=ppt/slides/_rels/slide165.xml.rels><?xml version="1.0" encoding="UTF-8"?>
<Relationships xmlns="http://schemas.openxmlformats.org/package/2006/relationships"><Relationship Id="rId1" Type="http://schemas.openxmlformats.org/officeDocument/2006/relationships/image" Target="../media/image334.png"/><Relationship Id="rId2" Type="http://schemas.openxmlformats.org/officeDocument/2006/relationships/slideLayout" Target="../slideLayouts/slideLayout220.xml"/><Relationship Id="rId3" Type="http://schemas.openxmlformats.org/officeDocument/2006/relationships/notesSlide" Target="../notesSlides/notesSlide165.xml"/>
</Relationships>
</file>

<file path=ppt/slides/_rels/slide166.xml.rels><?xml version="1.0" encoding="UTF-8"?>
<Relationships xmlns="http://schemas.openxmlformats.org/package/2006/relationships"><Relationship Id="rId1" Type="http://schemas.openxmlformats.org/officeDocument/2006/relationships/image" Target="../media/image335.png"/><Relationship Id="rId2" Type="http://schemas.openxmlformats.org/officeDocument/2006/relationships/image" Target="../media/image336.png"/><Relationship Id="rId3" Type="http://schemas.openxmlformats.org/officeDocument/2006/relationships/image" Target="../media/image337.png"/><Relationship Id="rId4" Type="http://schemas.openxmlformats.org/officeDocument/2006/relationships/image" Target="../media/image338.png"/><Relationship Id="rId5" Type="http://schemas.openxmlformats.org/officeDocument/2006/relationships/slideLayout" Target="../slideLayouts/slideLayout145.xml"/>
</Relationships>
</file>

<file path=ppt/slides/_rels/slide167.xml.rels><?xml version="1.0" encoding="UTF-8"?>
<Relationships xmlns="http://schemas.openxmlformats.org/package/2006/relationships"><Relationship Id="rId1" Type="http://schemas.openxmlformats.org/officeDocument/2006/relationships/image" Target="../media/image339.png"/><Relationship Id="rId2" Type="http://schemas.openxmlformats.org/officeDocument/2006/relationships/image" Target="../media/image340.png"/><Relationship Id="rId3" Type="http://schemas.openxmlformats.org/officeDocument/2006/relationships/slideLayout" Target="../slideLayouts/slideLayout145.xml"/><Relationship Id="rId4" Type="http://schemas.openxmlformats.org/officeDocument/2006/relationships/notesSlide" Target="../notesSlides/notesSlide167.xml"/>
</Relationships>
</file>

<file path=ppt/slides/_rels/slide168.xml.rels><?xml version="1.0" encoding="UTF-8"?>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145.xml"/>
</Relationships>
</file>

<file path=ppt/slides/_rels/slide169.xml.rels><?xml version="1.0" encoding="UTF-8"?>
<Relationships xmlns="http://schemas.openxmlformats.org/package/2006/relationships"><Relationship Id="rId1" Type="http://schemas.openxmlformats.org/officeDocument/2006/relationships/image" Target="../media/image342.png"/><Relationship Id="rId2" Type="http://schemas.openxmlformats.org/officeDocument/2006/relationships/image" Target="../media/image343.png"/><Relationship Id="rId3" Type="http://schemas.openxmlformats.org/officeDocument/2006/relationships/slideLayout" Target="../slideLayouts/slideLayout145.xml"/><Relationship Id="rId4" Type="http://schemas.openxmlformats.org/officeDocument/2006/relationships/notesSlide" Target="../notesSlides/notesSlide169.xml"/>
</Relationships>
</file>

<file path=ppt/slides/_rels/slide17.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3.xml"/>
</Relationships>
</file>

<file path=ppt/slides/_rels/slide170.xml.rels><?xml version="1.0" encoding="UTF-8"?>
<Relationships xmlns="http://schemas.openxmlformats.org/package/2006/relationships"><Relationship Id="rId1" Type="http://schemas.openxmlformats.org/officeDocument/2006/relationships/image" Target="../media/image344.png"/><Relationship Id="rId2" Type="http://schemas.openxmlformats.org/officeDocument/2006/relationships/image" Target="../media/image345.png"/><Relationship Id="rId3" Type="http://schemas.openxmlformats.org/officeDocument/2006/relationships/image" Target="../media/image346.png"/><Relationship Id="rId4" Type="http://schemas.openxmlformats.org/officeDocument/2006/relationships/slideLayout" Target="../slideLayouts/slideLayout145.xml"/>
</Relationships>
</file>

<file path=ppt/slides/_rels/slide171.xml.rels><?xml version="1.0" encoding="UTF-8"?>
<Relationships xmlns="http://schemas.openxmlformats.org/package/2006/relationships"><Relationship Id="rId1" Type="http://schemas.openxmlformats.org/officeDocument/2006/relationships/image" Target="../media/image347.png"/><Relationship Id="rId2" Type="http://schemas.openxmlformats.org/officeDocument/2006/relationships/slideLayout" Target="../slideLayouts/slideLayout145.xml"/>
</Relationships>
</file>

<file path=ppt/slides/_rels/slide172.xml.rels><?xml version="1.0" encoding="UTF-8"?>
<Relationships xmlns="http://schemas.openxmlformats.org/package/2006/relationships"><Relationship Id="rId1" Type="http://schemas.openxmlformats.org/officeDocument/2006/relationships/image" Target="../media/image348.png"/><Relationship Id="rId2" Type="http://schemas.openxmlformats.org/officeDocument/2006/relationships/image" Target="../media/image349.png"/><Relationship Id="rId3" Type="http://schemas.openxmlformats.org/officeDocument/2006/relationships/slideLayout" Target="../slideLayouts/slideLayout145.xml"/><Relationship Id="rId4" Type="http://schemas.openxmlformats.org/officeDocument/2006/relationships/notesSlide" Target="../notesSlides/notesSlide172.xml"/>
</Relationships>
</file>

<file path=ppt/slides/_rels/slide173.xml.rels><?xml version="1.0" encoding="UTF-8"?>
<Relationships xmlns="http://schemas.openxmlformats.org/package/2006/relationships"><Relationship Id="rId1" Type="http://schemas.openxmlformats.org/officeDocument/2006/relationships/image" Target="../media/image350.png"/><Relationship Id="rId2" Type="http://schemas.openxmlformats.org/officeDocument/2006/relationships/image" Target="../media/image351.png"/><Relationship Id="rId3" Type="http://schemas.openxmlformats.org/officeDocument/2006/relationships/image" Target="../media/image352.png"/><Relationship Id="rId4" Type="http://schemas.openxmlformats.org/officeDocument/2006/relationships/slideLayout" Target="../slideLayouts/slideLayout145.xml"/><Relationship Id="rId5" Type="http://schemas.openxmlformats.org/officeDocument/2006/relationships/notesSlide" Target="../notesSlides/notesSlide173.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175.xml.rels><?xml version="1.0" encoding="UTF-8"?>
<Relationships xmlns="http://schemas.openxmlformats.org/package/2006/relationships"><Relationship Id="rId1" Type="http://schemas.openxmlformats.org/officeDocument/2006/relationships/image" Target="../media/image353.gif"/><Relationship Id="rId2" Type="http://schemas.openxmlformats.org/officeDocument/2006/relationships/slideLayout" Target="../slideLayouts/slideLayout145.xml"/>
</Relationships>
</file>

<file path=ppt/slides/_rels/slide176.xml.rels><?xml version="1.0" encoding="UTF-8"?>
<Relationships xmlns="http://schemas.openxmlformats.org/package/2006/relationships"><Relationship Id="rId1" Type="http://schemas.openxmlformats.org/officeDocument/2006/relationships/image" Target="../media/image354.png"/><Relationship Id="rId2" Type="http://schemas.openxmlformats.org/officeDocument/2006/relationships/image" Target="../media/image355.png"/><Relationship Id="rId3" Type="http://schemas.openxmlformats.org/officeDocument/2006/relationships/slideLayout" Target="../slideLayouts/slideLayout145.xml"/><Relationship Id="rId4" Type="http://schemas.openxmlformats.org/officeDocument/2006/relationships/notesSlide" Target="../notesSlides/notesSlide176.xml"/>
</Relationships>
</file>

<file path=ppt/slides/_rels/slide177.xml.rels><?xml version="1.0" encoding="UTF-8"?>
<Relationships xmlns="http://schemas.openxmlformats.org/package/2006/relationships"><Relationship Id="rId1" Type="http://schemas.openxmlformats.org/officeDocument/2006/relationships/image" Target="../media/image356.png"/><Relationship Id="rId2" Type="http://schemas.openxmlformats.org/officeDocument/2006/relationships/image" Target="../media/image357.png"/><Relationship Id="rId3" Type="http://schemas.openxmlformats.org/officeDocument/2006/relationships/image" Target="../media/image358.png"/><Relationship Id="rId4" Type="http://schemas.openxmlformats.org/officeDocument/2006/relationships/slideLayout" Target="../slideLayouts/slideLayout145.xml"/><Relationship Id="rId5" Type="http://schemas.openxmlformats.org/officeDocument/2006/relationships/notesSlide" Target="../notesSlides/notesSlide177.xml"/>
</Relationships>
</file>

<file path=ppt/slides/_rels/slide178.xml.rels><?xml version="1.0" encoding="UTF-8"?>
<Relationships xmlns="http://schemas.openxmlformats.org/package/2006/relationships"><Relationship Id="rId1" Type="http://schemas.openxmlformats.org/officeDocument/2006/relationships/image" Target="../media/image359.png"/><Relationship Id="rId2" Type="http://schemas.openxmlformats.org/officeDocument/2006/relationships/image" Target="../media/image360.png"/><Relationship Id="rId3" Type="http://schemas.openxmlformats.org/officeDocument/2006/relationships/slideLayout" Target="../slideLayouts/slideLayout145.xml"/><Relationship Id="rId4" Type="http://schemas.openxmlformats.org/officeDocument/2006/relationships/notesSlide" Target="../notesSlides/notesSlide178.xml"/>
</Relationships>
</file>

<file path=ppt/slides/_rels/slide179.xml.rels><?xml version="1.0" encoding="UTF-8"?>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slideLayout" Target="../slideLayouts/slideLayout145.xml"/><Relationship Id="rId5" Type="http://schemas.openxmlformats.org/officeDocument/2006/relationships/notesSlide" Target="../notesSlides/notesSlide179.xml"/>
</Relationships>
</file>

<file path=ppt/slides/_rels/slide1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3.xml"/>
</Relationships>
</file>

<file path=ppt/slides/_rels/slide180.xml.rels><?xml version="1.0" encoding="UTF-8"?>
<Relationships xmlns="http://schemas.openxmlformats.org/package/2006/relationships"><Relationship Id="rId1" Type="http://schemas.openxmlformats.org/officeDocument/2006/relationships/image" Target="../media/image364.png"/><Relationship Id="rId2" Type="http://schemas.openxmlformats.org/officeDocument/2006/relationships/image" Target="../media/image365.png"/><Relationship Id="rId3" Type="http://schemas.openxmlformats.org/officeDocument/2006/relationships/image" Target="../media/image366.png"/><Relationship Id="rId4" Type="http://schemas.openxmlformats.org/officeDocument/2006/relationships/image" Target="../media/image367.png"/><Relationship Id="rId5" Type="http://schemas.openxmlformats.org/officeDocument/2006/relationships/slideLayout" Target="../slideLayouts/slideLayout229.xml"/>
</Relationships>
</file>

<file path=ppt/slides/_rels/slide181.xml.rels><?xml version="1.0" encoding="UTF-8"?>
<Relationships xmlns="http://schemas.openxmlformats.org/package/2006/relationships"><Relationship Id="rId1" Type="http://schemas.openxmlformats.org/officeDocument/2006/relationships/image" Target="../media/image368.png"/><Relationship Id="rId2" Type="http://schemas.openxmlformats.org/officeDocument/2006/relationships/image" Target="../media/image369.png"/><Relationship Id="rId3" Type="http://schemas.openxmlformats.org/officeDocument/2006/relationships/slideLayout" Target="../slideLayouts/slideLayout229.xml"/><Relationship Id="rId4" Type="http://schemas.openxmlformats.org/officeDocument/2006/relationships/notesSlide" Target="../notesSlides/notesSlide181.xml"/>
</Relationships>
</file>

<file path=ppt/slides/_rels/slide182.xml.rels><?xml version="1.0" encoding="UTF-8"?>
<Relationships xmlns="http://schemas.openxmlformats.org/package/2006/relationships"><Relationship Id="rId1" Type="http://schemas.openxmlformats.org/officeDocument/2006/relationships/image" Target="../media/image370.png"/><Relationship Id="rId2" Type="http://schemas.openxmlformats.org/officeDocument/2006/relationships/image" Target="../media/image371.png"/><Relationship Id="rId3" Type="http://schemas.openxmlformats.org/officeDocument/2006/relationships/slideLayout" Target="../slideLayouts/slideLayout145.xml"/>
</Relationships>
</file>

<file path=ppt/slides/_rels/slide183.xml.rels><?xml version="1.0" encoding="UTF-8"?>
<Relationships xmlns="http://schemas.openxmlformats.org/package/2006/relationships"><Relationship Id="rId1" Type="http://schemas.openxmlformats.org/officeDocument/2006/relationships/image" Target="../media/image372.png"/><Relationship Id="rId2" Type="http://schemas.openxmlformats.org/officeDocument/2006/relationships/image" Target="../media/image373.png"/><Relationship Id="rId3" Type="http://schemas.openxmlformats.org/officeDocument/2006/relationships/image" Target="../media/image374.png"/><Relationship Id="rId4" Type="http://schemas.openxmlformats.org/officeDocument/2006/relationships/image" Target="../media/image375.png"/><Relationship Id="rId5" Type="http://schemas.openxmlformats.org/officeDocument/2006/relationships/image" Target="../media/image376.png"/><Relationship Id="rId6" Type="http://schemas.openxmlformats.org/officeDocument/2006/relationships/slideLayout" Target="../slideLayouts/slideLayout220.xml"/><Relationship Id="rId7" Type="http://schemas.openxmlformats.org/officeDocument/2006/relationships/notesSlide" Target="../notesSlides/notesSlide183.xml"/>
</Relationships>
</file>

<file path=ppt/slides/_rels/slide184.xml.rels><?xml version="1.0" encoding="UTF-8"?>
<Relationships xmlns="http://schemas.openxmlformats.org/package/2006/relationships"><Relationship Id="rId1" Type="http://schemas.openxmlformats.org/officeDocument/2006/relationships/image" Target="../media/image377.png"/><Relationship Id="rId2" Type="http://schemas.openxmlformats.org/officeDocument/2006/relationships/slideLayout" Target="../slideLayouts/slideLayout220.xml"/><Relationship Id="rId3" Type="http://schemas.openxmlformats.org/officeDocument/2006/relationships/notesSlide" Target="../notesSlides/notesSlide184.xml"/>
</Relationships>
</file>

<file path=ppt/slides/_rels/slide185.xml.rels><?xml version="1.0" encoding="UTF-8"?>
<Relationships xmlns="http://schemas.openxmlformats.org/package/2006/relationships"><Relationship Id="rId1" Type="http://schemas.openxmlformats.org/officeDocument/2006/relationships/image" Target="../media/image378.png"/><Relationship Id="rId2" Type="http://schemas.openxmlformats.org/officeDocument/2006/relationships/slideLayout" Target="../slideLayouts/slideLayout220.xml"/><Relationship Id="rId3" Type="http://schemas.openxmlformats.org/officeDocument/2006/relationships/notesSlide" Target="../notesSlides/notesSlide185.xml"/>
</Relationships>
</file>

<file path=ppt/slides/_rels/slide186.xml.rels><?xml version="1.0" encoding="UTF-8"?>
<Relationships xmlns="http://schemas.openxmlformats.org/package/2006/relationships"><Relationship Id="rId1" Type="http://schemas.openxmlformats.org/officeDocument/2006/relationships/image" Target="../media/image379.png"/><Relationship Id="rId2" Type="http://schemas.openxmlformats.org/officeDocument/2006/relationships/image" Target="../media/image380.png"/><Relationship Id="rId3" Type="http://schemas.openxmlformats.org/officeDocument/2006/relationships/image" Target="../media/image381.png"/><Relationship Id="rId4" Type="http://schemas.openxmlformats.org/officeDocument/2006/relationships/slideLayout" Target="../slideLayouts/slideLayout220.xml"/>
</Relationships>
</file>

<file path=ppt/slides/_rels/slide187.xml.rels><?xml version="1.0" encoding="UTF-8"?>
<Relationships xmlns="http://schemas.openxmlformats.org/package/2006/relationships"><Relationship Id="rId1" Type="http://schemas.openxmlformats.org/officeDocument/2006/relationships/image" Target="../media/image382.png"/><Relationship Id="rId2" Type="http://schemas.openxmlformats.org/officeDocument/2006/relationships/image" Target="../media/image383.png"/><Relationship Id="rId3" Type="http://schemas.openxmlformats.org/officeDocument/2006/relationships/image" Target="../media/image384.png"/><Relationship Id="rId4" Type="http://schemas.openxmlformats.org/officeDocument/2006/relationships/image" Target="../media/image385.png"/><Relationship Id="rId5" Type="http://schemas.openxmlformats.org/officeDocument/2006/relationships/slideLayout" Target="../slideLayouts/slideLayout220.xml"/>
</Relationships>
</file>

<file path=ppt/slides/_rels/slide188.xml.rels><?xml version="1.0" encoding="UTF-8"?>
<Relationships xmlns="http://schemas.openxmlformats.org/package/2006/relationships"><Relationship Id="rId1" Type="http://schemas.openxmlformats.org/officeDocument/2006/relationships/image" Target="../media/image386.png"/><Relationship Id="rId2" Type="http://schemas.openxmlformats.org/officeDocument/2006/relationships/image" Target="../media/image387.png"/><Relationship Id="rId3" Type="http://schemas.openxmlformats.org/officeDocument/2006/relationships/image" Target="../media/image388.png"/><Relationship Id="rId4" Type="http://schemas.openxmlformats.org/officeDocument/2006/relationships/slideLayout" Target="../slideLayouts/slideLayout220.xml"/><Relationship Id="rId5" Type="http://schemas.openxmlformats.org/officeDocument/2006/relationships/notesSlide" Target="../notesSlides/notesSlide188.xml"/>
</Relationships>
</file>

<file path=ppt/slides/_rels/slide189.xml.rels><?xml version="1.0" encoding="UTF-8"?>
<Relationships xmlns="http://schemas.openxmlformats.org/package/2006/relationships"><Relationship Id="rId1" Type="http://schemas.openxmlformats.org/officeDocument/2006/relationships/image" Target="../media/image389.png"/><Relationship Id="rId2" Type="http://schemas.openxmlformats.org/officeDocument/2006/relationships/image" Target="../media/image390.png"/><Relationship Id="rId3" Type="http://schemas.openxmlformats.org/officeDocument/2006/relationships/image" Target="../media/image391.png"/><Relationship Id="rId4" Type="http://schemas.openxmlformats.org/officeDocument/2006/relationships/image" Target="../media/image392.png"/><Relationship Id="rId5" Type="http://schemas.openxmlformats.org/officeDocument/2006/relationships/slideLayout" Target="../slideLayouts/slideLayout220.xml"/>
</Relationships>
</file>

<file path=ppt/slides/_rels/slide1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45.xml"/>
</Relationships>
</file>

<file path=ppt/slides/_rels/slide190.xml.rels><?xml version="1.0" encoding="UTF-8"?>
<Relationships xmlns="http://schemas.openxmlformats.org/package/2006/relationships"><Relationship Id="rId1" Type="http://schemas.openxmlformats.org/officeDocument/2006/relationships/image" Target="../media/image393.png"/><Relationship Id="rId2" Type="http://schemas.openxmlformats.org/officeDocument/2006/relationships/image" Target="../media/image394.png"/><Relationship Id="rId3" Type="http://schemas.openxmlformats.org/officeDocument/2006/relationships/slideLayout" Target="../slideLayouts/slideLayout220.xml"/><Relationship Id="rId4" Type="http://schemas.openxmlformats.org/officeDocument/2006/relationships/notesSlide" Target="../notesSlides/notesSlide190.xml"/>
</Relationships>
</file>

<file path=ppt/slides/_rels/slide191.xml.rels><?xml version="1.0" encoding="UTF-8"?>
<Relationships xmlns="http://schemas.openxmlformats.org/package/2006/relationships"><Relationship Id="rId1" Type="http://schemas.openxmlformats.org/officeDocument/2006/relationships/image" Target="../media/image395.png"/><Relationship Id="rId2" Type="http://schemas.openxmlformats.org/officeDocument/2006/relationships/image" Target="../media/image396.png"/><Relationship Id="rId3" Type="http://schemas.openxmlformats.org/officeDocument/2006/relationships/image" Target="../media/image397.png"/><Relationship Id="rId4" Type="http://schemas.openxmlformats.org/officeDocument/2006/relationships/slideLayout" Target="../slideLayouts/slideLayout220.xml"/>
</Relationships>
</file>

<file path=ppt/slides/_rels/slide192.xml.rels><?xml version="1.0" encoding="UTF-8"?>
<Relationships xmlns="http://schemas.openxmlformats.org/package/2006/relationships"><Relationship Id="rId1" Type="http://schemas.openxmlformats.org/officeDocument/2006/relationships/image" Target="../media/image398.png"/><Relationship Id="rId2" Type="http://schemas.openxmlformats.org/officeDocument/2006/relationships/image" Target="../media/image399.png"/><Relationship Id="rId3" Type="http://schemas.openxmlformats.org/officeDocument/2006/relationships/slideLayout" Target="../slideLayouts/slideLayout220.xml"/>
</Relationships>
</file>

<file path=ppt/slides/_rels/slide193.xml.rels><?xml version="1.0" encoding="UTF-8"?>
<Relationships xmlns="http://schemas.openxmlformats.org/package/2006/relationships"><Relationship Id="rId1" Type="http://schemas.openxmlformats.org/officeDocument/2006/relationships/image" Target="../media/image400.png"/><Relationship Id="rId2" Type="http://schemas.openxmlformats.org/officeDocument/2006/relationships/image" Target="../media/image401.png"/><Relationship Id="rId3" Type="http://schemas.openxmlformats.org/officeDocument/2006/relationships/image" Target="../media/image402.png"/><Relationship Id="rId4" Type="http://schemas.openxmlformats.org/officeDocument/2006/relationships/slideLayout" Target="../slideLayouts/slideLayout220.xml"/><Relationship Id="rId5" Type="http://schemas.openxmlformats.org/officeDocument/2006/relationships/notesSlide" Target="../notesSlides/notesSlide193.xml"/>
</Relationships>
</file>

<file path=ppt/slides/_rels/slide194.xml.rels><?xml version="1.0" encoding="UTF-8"?>
<Relationships xmlns="http://schemas.openxmlformats.org/package/2006/relationships"><Relationship Id="rId1" Type="http://schemas.openxmlformats.org/officeDocument/2006/relationships/image" Target="../media/image403.png"/><Relationship Id="rId2" Type="http://schemas.openxmlformats.org/officeDocument/2006/relationships/slideLayout" Target="../slideLayouts/slideLayout220.xml"/><Relationship Id="rId3" Type="http://schemas.openxmlformats.org/officeDocument/2006/relationships/notesSlide" Target="../notesSlides/notesSlide194.xml"/>
</Relationships>
</file>

<file path=ppt/slides/_rels/slide195.xml.rels><?xml version="1.0" encoding="UTF-8"?>
<Relationships xmlns="http://schemas.openxmlformats.org/package/2006/relationships"><Relationship Id="rId1" Type="http://schemas.openxmlformats.org/officeDocument/2006/relationships/image" Target="../media/image404.png"/><Relationship Id="rId2" Type="http://schemas.openxmlformats.org/officeDocument/2006/relationships/image" Target="../media/image405.png"/><Relationship Id="rId3" Type="http://schemas.openxmlformats.org/officeDocument/2006/relationships/image" Target="../media/image406.png"/><Relationship Id="rId4" Type="http://schemas.openxmlformats.org/officeDocument/2006/relationships/image" Target="../media/image407.png"/><Relationship Id="rId5" Type="http://schemas.openxmlformats.org/officeDocument/2006/relationships/image" Target="../media/image408.png"/><Relationship Id="rId6" Type="http://schemas.openxmlformats.org/officeDocument/2006/relationships/image" Target="../media/image409.png"/><Relationship Id="rId7" Type="http://schemas.openxmlformats.org/officeDocument/2006/relationships/image" Target="../media/image410.png"/><Relationship Id="rId8" Type="http://schemas.openxmlformats.org/officeDocument/2006/relationships/image" Target="../media/image411.png"/><Relationship Id="rId9" Type="http://schemas.openxmlformats.org/officeDocument/2006/relationships/image" Target="../media/image412.png"/><Relationship Id="rId10" Type="http://schemas.openxmlformats.org/officeDocument/2006/relationships/image" Target="../media/image413.png"/><Relationship Id="rId11" Type="http://schemas.openxmlformats.org/officeDocument/2006/relationships/image" Target="../media/image414.png"/><Relationship Id="rId12" Type="http://schemas.openxmlformats.org/officeDocument/2006/relationships/image" Target="../media/image415.png"/><Relationship Id="rId13" Type="http://schemas.openxmlformats.org/officeDocument/2006/relationships/slideLayout" Target="../slideLayouts/slideLayout220.xml"/><Relationship Id="rId14" Type="http://schemas.openxmlformats.org/officeDocument/2006/relationships/notesSlide" Target="../notesSlides/notesSlide195.xml"/>
</Relationships>
</file>

<file path=ppt/slides/_rels/slide196.xml.rels><?xml version="1.0" encoding="UTF-8"?>
<Relationships xmlns="http://schemas.openxmlformats.org/package/2006/relationships"><Relationship Id="rId1" Type="http://schemas.openxmlformats.org/officeDocument/2006/relationships/image" Target="../media/image416.png"/><Relationship Id="rId2" Type="http://schemas.openxmlformats.org/officeDocument/2006/relationships/image" Target="../media/image417.png"/><Relationship Id="rId3" Type="http://schemas.openxmlformats.org/officeDocument/2006/relationships/slideLayout" Target="../slideLayouts/slideLayout145.xml"/><Relationship Id="rId4" Type="http://schemas.openxmlformats.org/officeDocument/2006/relationships/notesSlide" Target="../notesSlides/notesSlide196.xml"/>
</Relationships>
</file>

<file path=ppt/slides/_rels/slide197.xml.rels><?xml version="1.0" encoding="UTF-8"?>
<Relationships xmlns="http://schemas.openxmlformats.org/package/2006/relationships"><Relationship Id="rId1" Type="http://schemas.openxmlformats.org/officeDocument/2006/relationships/image" Target="../media/image418.png"/><Relationship Id="rId2" Type="http://schemas.openxmlformats.org/officeDocument/2006/relationships/image" Target="../media/image419.png"/><Relationship Id="rId3" Type="http://schemas.openxmlformats.org/officeDocument/2006/relationships/image" Target="../media/image420.png"/><Relationship Id="rId4" Type="http://schemas.openxmlformats.org/officeDocument/2006/relationships/image" Target="../media/image421.png"/><Relationship Id="rId5" Type="http://schemas.openxmlformats.org/officeDocument/2006/relationships/slideLayout" Target="../slideLayouts/slideLayout145.xml"/><Relationship Id="rId6" Type="http://schemas.openxmlformats.org/officeDocument/2006/relationships/notesSlide" Target="../notesSlides/notesSlide197.xml"/>
</Relationships>
</file>

<file path=ppt/slides/_rels/slide198.xml.rels><?xml version="1.0" encoding="UTF-8"?>
<Relationships xmlns="http://schemas.openxmlformats.org/package/2006/relationships"><Relationship Id="rId1" Type="http://schemas.openxmlformats.org/officeDocument/2006/relationships/image" Target="../media/image422.png"/><Relationship Id="rId2" Type="http://schemas.openxmlformats.org/officeDocument/2006/relationships/slideLayout" Target="../slideLayouts/slideLayout145.xml"/>
</Relationships>
</file>

<file path=ppt/slides/_rels/slide199.xml.rels><?xml version="1.0" encoding="UTF-8"?>
<Relationships xmlns="http://schemas.openxmlformats.org/package/2006/relationships"><Relationship Id="rId1" Type="http://schemas.openxmlformats.org/officeDocument/2006/relationships/image" Target="../media/image423.png"/><Relationship Id="rId2" Type="http://schemas.openxmlformats.org/officeDocument/2006/relationships/image" Target="../media/image424.png"/><Relationship Id="rId3" Type="http://schemas.openxmlformats.org/officeDocument/2006/relationships/image" Target="../media/image425.png"/><Relationship Id="rId4" Type="http://schemas.openxmlformats.org/officeDocument/2006/relationships/slideLayout" Target="../slideLayouts/slideLayout145.xml"/><Relationship Id="rId5" Type="http://schemas.openxmlformats.org/officeDocument/2006/relationships/notesSlide" Target="../notesSlides/notesSlide199.xml"/>
</Relationships>
</file>

<file path=ppt/slides/_rels/slide2.xml.rels><?xml version="1.0" encoding="UTF-8"?>
<Relationships xmlns="http://schemas.openxmlformats.org/package/2006/relationships"><Relationship Id="rId1" Type="http://schemas.openxmlformats.org/officeDocument/2006/relationships/hyperlink" Target="https://join.slack.com/t/egfwd-t3-march-22/shared_invite/zt-146jjry1h-VrWow3RuYnZ1bk~ZUyrPzg" TargetMode="External"/><Relationship Id="rId2" Type="http://schemas.openxmlformats.org/officeDocument/2006/relationships/hyperlink" Target="mailto:fwd-support@udacity.com" TargetMode="External"/><Relationship Id="rId3" Type="http://schemas.openxmlformats.org/officeDocument/2006/relationships/hyperlink" Target="https://github.com/santarabantoosoo/Data-Analysis-NanoDegree-2.0" TargetMode="External"/><Relationship Id="rId4" Type="http://schemas.openxmlformats.org/officeDocument/2006/relationships/hyperlink" Target="https://github.com/santarabantoosoo/Data-Analysis-NanoDegree-2.0" TargetMode="External"/><Relationship Id="rId5" Type="http://schemas.openxmlformats.org/officeDocument/2006/relationships/hyperlink" Target="https://github.com/santarabantoosoo/Data-Analysis-NanoDegree-2.0" TargetMode="External"/><Relationship Id="rId6" Type="http://schemas.openxmlformats.org/officeDocument/2006/relationships/slideLayout" Target="../slideLayouts/slideLayout1.xml"/><Relationship Id="rId7"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45.xml"/><Relationship Id="rId3" Type="http://schemas.openxmlformats.org/officeDocument/2006/relationships/notesSlide" Target="../notesSlides/notesSlide20.xml"/>
</Relationships>
</file>

<file path=ppt/slides/_rels/slide200.xml.rels><?xml version="1.0" encoding="UTF-8"?>
<Relationships xmlns="http://schemas.openxmlformats.org/package/2006/relationships"><Relationship Id="rId1" Type="http://schemas.openxmlformats.org/officeDocument/2006/relationships/hyperlink" Target="https://pandas.pydata.org/pandas-docs/stable/reference/api/pandas.DataFrame.plot.html" TargetMode="External"/><Relationship Id="rId2" Type="http://schemas.openxmlformats.org/officeDocument/2006/relationships/hyperlink" Target="https://pandas.pydata.org/pandas-docs/stable/reference/api/pandas.DataFrame.plot.html" TargetMode="External"/><Relationship Id="rId3" Type="http://schemas.openxmlformats.org/officeDocument/2006/relationships/image" Target="../media/image426.png"/><Relationship Id="rId4" Type="http://schemas.openxmlformats.org/officeDocument/2006/relationships/slideLayout" Target="../slideLayouts/slideLayout145.xml"/>
</Relationships>
</file>

<file path=ppt/slides/_rels/slide201.xml.rels><?xml version="1.0" encoding="UTF-8"?>
<Relationships xmlns="http://schemas.openxmlformats.org/package/2006/relationships"><Relationship Id="rId1" Type="http://schemas.openxmlformats.org/officeDocument/2006/relationships/image" Target="../media/image427.png"/><Relationship Id="rId2" Type="http://schemas.openxmlformats.org/officeDocument/2006/relationships/slideLayout" Target="../slideLayouts/slideLayout145.xml"/>
</Relationships>
</file>

<file path=ppt/slides/_rels/slide202.xml.rels><?xml version="1.0" encoding="UTF-8"?>
<Relationships xmlns="http://schemas.openxmlformats.org/package/2006/relationships"><Relationship Id="rId1" Type="http://schemas.openxmlformats.org/officeDocument/2006/relationships/image" Target="../media/image428.png"/><Relationship Id="rId2" Type="http://schemas.openxmlformats.org/officeDocument/2006/relationships/slideLayout" Target="../slideLayouts/slideLayout145.xml"/>
</Relationships>
</file>

<file path=ppt/slides/_rels/slide203.xml.rels><?xml version="1.0" encoding="UTF-8"?>
<Relationships xmlns="http://schemas.openxmlformats.org/package/2006/relationships"><Relationship Id="rId1" Type="http://schemas.openxmlformats.org/officeDocument/2006/relationships/image" Target="../media/image429.png"/><Relationship Id="rId2" Type="http://schemas.openxmlformats.org/officeDocument/2006/relationships/slideLayout" Target="../slideLayouts/slideLayout145.xml"/><Relationship Id="rId3" Type="http://schemas.openxmlformats.org/officeDocument/2006/relationships/notesSlide" Target="../notesSlides/notesSlide203.xml"/>
</Relationships>
</file>

<file path=ppt/slides/_rels/slide204.xml.rels><?xml version="1.0" encoding="UTF-8"?>
<Relationships xmlns="http://schemas.openxmlformats.org/package/2006/relationships"><Relationship Id="rId1" Type="http://schemas.openxmlformats.org/officeDocument/2006/relationships/image" Target="../media/image430.png"/><Relationship Id="rId2" Type="http://schemas.openxmlformats.org/officeDocument/2006/relationships/image" Target="../media/image431.png"/><Relationship Id="rId3" Type="http://schemas.openxmlformats.org/officeDocument/2006/relationships/slideLayout" Target="../slideLayouts/slideLayout145.xml"/><Relationship Id="rId4" Type="http://schemas.openxmlformats.org/officeDocument/2006/relationships/notesSlide" Target="../notesSlides/notesSlide204.xml"/>
</Relationships>
</file>

<file path=ppt/slides/_rels/slide205.xml.rels><?xml version="1.0" encoding="UTF-8"?>
<Relationships xmlns="http://schemas.openxmlformats.org/package/2006/relationships"><Relationship Id="rId1" Type="http://schemas.openxmlformats.org/officeDocument/2006/relationships/image" Target="../media/image432.png"/><Relationship Id="rId2" Type="http://schemas.openxmlformats.org/officeDocument/2006/relationships/image" Target="../media/image433.png"/><Relationship Id="rId3" Type="http://schemas.openxmlformats.org/officeDocument/2006/relationships/image" Target="../media/image434.png"/><Relationship Id="rId4" Type="http://schemas.openxmlformats.org/officeDocument/2006/relationships/image" Target="../media/image435.png"/><Relationship Id="rId5" Type="http://schemas.openxmlformats.org/officeDocument/2006/relationships/slideLayout" Target="../slideLayouts/slideLayout145.xml"/><Relationship Id="rId6" Type="http://schemas.openxmlformats.org/officeDocument/2006/relationships/notesSlide" Target="../notesSlides/notesSlide205.xml"/>
</Relationships>
</file>

<file path=ppt/slides/_rels/slide206.xml.rels><?xml version="1.0" encoding="UTF-8"?>
<Relationships xmlns="http://schemas.openxmlformats.org/package/2006/relationships"><Relationship Id="rId1" Type="http://schemas.openxmlformats.org/officeDocument/2006/relationships/image" Target="../media/image436.png"/><Relationship Id="rId2" Type="http://schemas.openxmlformats.org/officeDocument/2006/relationships/image" Target="../media/image437.png"/><Relationship Id="rId3" Type="http://schemas.openxmlformats.org/officeDocument/2006/relationships/image" Target="../media/image438.png"/><Relationship Id="rId4" Type="http://schemas.openxmlformats.org/officeDocument/2006/relationships/image" Target="../media/image439.png"/><Relationship Id="rId5" Type="http://schemas.openxmlformats.org/officeDocument/2006/relationships/image" Target="../media/image440.png"/><Relationship Id="rId6" Type="http://schemas.openxmlformats.org/officeDocument/2006/relationships/slideLayout" Target="../slideLayouts/slideLayout145.xml"/><Relationship Id="rId7" Type="http://schemas.openxmlformats.org/officeDocument/2006/relationships/notesSlide" Target="../notesSlides/notesSlide206.xml"/>
</Relationships>
</file>

<file path=ppt/slides/_rels/slide207.xml.rels><?xml version="1.0" encoding="UTF-8"?>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slideLayout" Target="../slideLayouts/slideLayout145.xml"/>
</Relationships>
</file>

<file path=ppt/slides/_rels/slide208.xml.rels><?xml version="1.0" encoding="UTF-8"?>
<Relationships xmlns="http://schemas.openxmlformats.org/package/2006/relationships"><Relationship Id="rId1" Type="http://schemas.openxmlformats.org/officeDocument/2006/relationships/image" Target="../media/image443.png"/><Relationship Id="rId2" Type="http://schemas.openxmlformats.org/officeDocument/2006/relationships/image" Target="../media/image444.png"/><Relationship Id="rId3" Type="http://schemas.openxmlformats.org/officeDocument/2006/relationships/image" Target="../media/image445.png"/><Relationship Id="rId4" Type="http://schemas.openxmlformats.org/officeDocument/2006/relationships/slideLayout" Target="../slideLayouts/slideLayout145.xml"/>
</Relationships>
</file>

<file path=ppt/slides/_rels/slide209.xml.rels><?xml version="1.0" encoding="UTF-8"?>
<Relationships xmlns="http://schemas.openxmlformats.org/package/2006/relationships"><Relationship Id="rId1" Type="http://schemas.openxmlformats.org/officeDocument/2006/relationships/image" Target="../media/image446.png"/><Relationship Id="rId2" Type="http://schemas.openxmlformats.org/officeDocument/2006/relationships/image" Target="../media/image447.png"/><Relationship Id="rId3" Type="http://schemas.openxmlformats.org/officeDocument/2006/relationships/image" Target="../media/image448.png"/><Relationship Id="rId4" Type="http://schemas.openxmlformats.org/officeDocument/2006/relationships/slideLayout" Target="../slideLayouts/slideLayout145.xml"/>
</Relationships>
</file>

<file path=ppt/slides/_rels/slide2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45.xml"/><Relationship Id="rId4"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image" Target="../media/image449.png"/><Relationship Id="rId2" Type="http://schemas.openxmlformats.org/officeDocument/2006/relationships/slideLayout" Target="../slideLayouts/slideLayout145.xml"/>
</Relationships>
</file>

<file path=ppt/slides/_rels/slide211.xml.rels><?xml version="1.0" encoding="UTF-8"?>
<Relationships xmlns="http://schemas.openxmlformats.org/package/2006/relationships"><Relationship Id="rId1" Type="http://schemas.openxmlformats.org/officeDocument/2006/relationships/image" Target="../media/image450.png"/><Relationship Id="rId2" Type="http://schemas.openxmlformats.org/officeDocument/2006/relationships/image" Target="../media/image451.png"/><Relationship Id="rId3" Type="http://schemas.openxmlformats.org/officeDocument/2006/relationships/slideLayout" Target="../slideLayouts/slideLayout145.xml"/>
</Relationships>
</file>

<file path=ppt/slides/_rels/slide212.xml.rels><?xml version="1.0" encoding="UTF-8"?>
<Relationships xmlns="http://schemas.openxmlformats.org/package/2006/relationships"><Relationship Id="rId1" Type="http://schemas.openxmlformats.org/officeDocument/2006/relationships/image" Target="../media/image452.jpeg"/><Relationship Id="rId2" Type="http://schemas.openxmlformats.org/officeDocument/2006/relationships/slideLayout" Target="../slideLayouts/slideLayout145.xml"/><Relationship Id="rId3" Type="http://schemas.openxmlformats.org/officeDocument/2006/relationships/notesSlide" Target="../notesSlides/notesSlide212.xml"/>
</Relationships>
</file>

<file path=ppt/slides/_rels/slide213.xml.rels><?xml version="1.0" encoding="UTF-8"?>
<Relationships xmlns="http://schemas.openxmlformats.org/package/2006/relationships"><Relationship Id="rId1" Type="http://schemas.openxmlformats.org/officeDocument/2006/relationships/image" Target="../media/image453.png"/><Relationship Id="rId2" Type="http://schemas.openxmlformats.org/officeDocument/2006/relationships/slideLayout" Target="../slideLayouts/slideLayout145.xml"/><Relationship Id="rId3" Type="http://schemas.openxmlformats.org/officeDocument/2006/relationships/notesSlide" Target="../notesSlides/notesSlide213.xml"/>
</Relationships>
</file>

<file path=ppt/slides/_rels/slide214.xml.rels><?xml version="1.0" encoding="UTF-8"?>
<Relationships xmlns="http://schemas.openxmlformats.org/package/2006/relationships"><Relationship Id="rId1" Type="http://schemas.openxmlformats.org/officeDocument/2006/relationships/image" Target="../media/image454.png"/><Relationship Id="rId2" Type="http://schemas.openxmlformats.org/officeDocument/2006/relationships/image" Target="../media/image455.png"/><Relationship Id="rId3" Type="http://schemas.openxmlformats.org/officeDocument/2006/relationships/slideLayout" Target="../slideLayouts/slideLayout145.xml"/><Relationship Id="rId4" Type="http://schemas.openxmlformats.org/officeDocument/2006/relationships/notesSlide" Target="../notesSlides/notesSlide214.xml"/>
</Relationships>
</file>

<file path=ppt/slides/_rels/slide215.xml.rels><?xml version="1.0" encoding="UTF-8"?>
<Relationships xmlns="http://schemas.openxmlformats.org/package/2006/relationships"><Relationship Id="rId1" Type="http://schemas.openxmlformats.org/officeDocument/2006/relationships/image" Target="../media/image456.png"/><Relationship Id="rId2" Type="http://schemas.openxmlformats.org/officeDocument/2006/relationships/slideLayout" Target="../slideLayouts/slideLayout145.xml"/>
</Relationships>
</file>

<file path=ppt/slides/_rels/slide216.xml.rels><?xml version="1.0" encoding="UTF-8"?>
<Relationships xmlns="http://schemas.openxmlformats.org/package/2006/relationships"><Relationship Id="rId1" Type="http://schemas.openxmlformats.org/officeDocument/2006/relationships/image" Target="../media/image457.png"/><Relationship Id="rId2" Type="http://schemas.openxmlformats.org/officeDocument/2006/relationships/image" Target="../media/image458.png"/><Relationship Id="rId3" Type="http://schemas.openxmlformats.org/officeDocument/2006/relationships/slideLayout" Target="../slideLayouts/slideLayout145.xml"/><Relationship Id="rId4" Type="http://schemas.openxmlformats.org/officeDocument/2006/relationships/notesSlide" Target="../notesSlides/notesSlide216.xml"/>
</Relationships>
</file>

<file path=ppt/slides/_rels/slide217.xml.rels><?xml version="1.0" encoding="UTF-8"?>
<Relationships xmlns="http://schemas.openxmlformats.org/package/2006/relationships"><Relationship Id="rId1" Type="http://schemas.openxmlformats.org/officeDocument/2006/relationships/image" Target="../media/image459.png"/><Relationship Id="rId2" Type="http://schemas.openxmlformats.org/officeDocument/2006/relationships/image" Target="../media/image460.png"/><Relationship Id="rId3" Type="http://schemas.openxmlformats.org/officeDocument/2006/relationships/slideLayout" Target="../slideLayouts/slideLayout145.xml"/>
</Relationships>
</file>

<file path=ppt/slides/_rels/slide218.xml.rels><?xml version="1.0" encoding="UTF-8"?>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png"/><Relationship Id="rId4" Type="http://schemas.openxmlformats.org/officeDocument/2006/relationships/slideLayout" Target="../slideLayouts/slideLayout145.xml"/><Relationship Id="rId5" Type="http://schemas.openxmlformats.org/officeDocument/2006/relationships/notesSlide" Target="../notesSlides/notesSlide218.xml"/>
</Relationships>
</file>

<file path=ppt/slides/_rels/slide219.xml.rels><?xml version="1.0" encoding="UTF-8"?>
<Relationships xmlns="http://schemas.openxmlformats.org/package/2006/relationships"><Relationship Id="rId1" Type="http://schemas.openxmlformats.org/officeDocument/2006/relationships/image" Target="../media/image464.png"/><Relationship Id="rId2" Type="http://schemas.openxmlformats.org/officeDocument/2006/relationships/slideLayout" Target="../slideLayouts/slideLayout145.xml"/><Relationship Id="rId3" Type="http://schemas.openxmlformats.org/officeDocument/2006/relationships/notesSlide" Target="../notesSlides/notesSlide219.xml"/>
</Relationships>
</file>

<file path=ppt/slides/_rels/slide22.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45.xml"/><Relationship Id="rId3" Type="http://schemas.openxmlformats.org/officeDocument/2006/relationships/notesSlide" Target="../notesSlides/notesSlide22.xml"/>
</Relationships>
</file>

<file path=ppt/slides/_rels/slide220.xml.rels><?xml version="1.0" encoding="UTF-8"?>
<Relationships xmlns="http://schemas.openxmlformats.org/package/2006/relationships"><Relationship Id="rId1"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2"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3"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4" Type="http://schemas.openxmlformats.org/officeDocument/2006/relationships/image" Target="../media/image465.png"/><Relationship Id="rId5" Type="http://schemas.openxmlformats.org/officeDocument/2006/relationships/slideLayout" Target="../slideLayouts/slideLayout145.xml"/><Relationship Id="rId6" Type="http://schemas.openxmlformats.org/officeDocument/2006/relationships/notesSlide" Target="../notesSlides/notesSlide220.xml"/>
</Relationships>
</file>

<file path=ppt/slides/_rels/slide221.xml.rels><?xml version="1.0" encoding="UTF-8"?>
<Relationships xmlns="http://schemas.openxmlformats.org/package/2006/relationships"><Relationship Id="rId1" Type="http://schemas.openxmlformats.org/officeDocument/2006/relationships/image" Target="../media/image466.jpeg"/><Relationship Id="rId2" Type="http://schemas.openxmlformats.org/officeDocument/2006/relationships/slideLayout" Target="../slideLayouts/slideLayout145.xml"/><Relationship Id="rId3" Type="http://schemas.openxmlformats.org/officeDocument/2006/relationships/notesSlide" Target="../notesSlides/notesSlide221.xml"/>
</Relationships>
</file>

<file path=ppt/slides/_rels/slide222.xml.rels><?xml version="1.0" encoding="UTF-8"?>
<Relationships xmlns="http://schemas.openxmlformats.org/package/2006/relationships"><Relationship Id="rId1" Type="http://schemas.openxmlformats.org/officeDocument/2006/relationships/hyperlink" Target="http://archive.ics.uci.edu/ml/" TargetMode="External"/><Relationship Id="rId2" Type="http://schemas.openxmlformats.org/officeDocument/2006/relationships/hyperlink" Target="https://www.kaggle.com/datasets" TargetMode="External"/><Relationship Id="rId3" Type="http://schemas.openxmlformats.org/officeDocument/2006/relationships/hyperlink" Target="https://www.kaggle.com/datasets" TargetMode="External"/><Relationship Id="rId4" Type="http://schemas.openxmlformats.org/officeDocument/2006/relationships/hyperlink" Target="https://registry.opendata.aws/" TargetMode="External"/><Relationship Id="rId5" Type="http://schemas.openxmlformats.org/officeDocument/2006/relationships/hyperlink" Target="http://dataportals.org/" TargetMode="External"/><Relationship Id="rId6" Type="http://schemas.openxmlformats.org/officeDocument/2006/relationships/hyperlink" Target="http://opendatamonitor.eu/" TargetMode="External"/><Relationship Id="rId7" Type="http://schemas.openxmlformats.org/officeDocument/2006/relationships/hyperlink" Target="http://quandl.com/" TargetMode="External"/><Relationship Id="rId8" Type="http://schemas.openxmlformats.org/officeDocument/2006/relationships/hyperlink" Target="https://homl.info/9" TargetMode="External"/><Relationship Id="rId9" Type="http://schemas.openxmlformats.org/officeDocument/2006/relationships/hyperlink" Target="https://homl.info/10" TargetMode="External"/><Relationship Id="rId10" Type="http://schemas.openxmlformats.org/officeDocument/2006/relationships/hyperlink" Target="https://www.reddit.com/r/datasets" TargetMode="External"/><Relationship Id="rId11" Type="http://schemas.openxmlformats.org/officeDocument/2006/relationships/hyperlink" Target="https://www.reddit.com/r/datasets" TargetMode="External"/><Relationship Id="rId12" Type="http://schemas.openxmlformats.org/officeDocument/2006/relationships/slideLayout" Target="../slideLayouts/slideLayout145.xml"/>
</Relationships>
</file>

<file path=ppt/slides/_rels/slide223.xml.rels><?xml version="1.0" encoding="UTF-8"?>
<Relationships xmlns="http://schemas.openxmlformats.org/package/2006/relationships"><Relationship Id="rId1" Type="http://schemas.openxmlformats.org/officeDocument/2006/relationships/image" Target="../media/image467.png"/><Relationship Id="rId2" Type="http://schemas.openxmlformats.org/officeDocument/2006/relationships/image" Target="../media/image468.png"/><Relationship Id="rId3" Type="http://schemas.openxmlformats.org/officeDocument/2006/relationships/slideLayout" Target="../slideLayouts/slideLayout145.xml"/>
</Relationships>
</file>

<file path=ppt/slides/_rels/slide224.xml.rels><?xml version="1.0" encoding="UTF-8"?>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24.xml"/>
</Relationships>
</file>

<file path=ppt/slides/_rels/slide225.xml.rels><?xml version="1.0" encoding="UTF-8"?>
<Relationships xmlns="http://schemas.openxmlformats.org/package/2006/relationships"><Relationship Id="rId1" Type="http://schemas.openxmlformats.org/officeDocument/2006/relationships/hyperlink" Target="https://jakevdp.github.io/blog/2017/12/05/installing-python-packages-from-jupyter/#How-to-use-Pip-from-the-Jupyter-Notebook" TargetMode="External"/><Relationship Id="rId2" Type="http://schemas.openxmlformats.org/officeDocument/2006/relationships/slideLayout" Target="../slideLayouts/slideLayout145.xml"/><Relationship Id="rId3" Type="http://schemas.openxmlformats.org/officeDocument/2006/relationships/notesSlide" Target="../notesSlides/notesSlide225.xml"/>
</Relationships>
</file>

<file path=ppt/slides/_rels/slide226.xml.rels><?xml version="1.0" encoding="UTF-8"?>
<Relationships xmlns="http://schemas.openxmlformats.org/package/2006/relationships"><Relationship Id="rId1" Type="http://schemas.openxmlformats.org/officeDocument/2006/relationships/hyperlink" Target="https://app.datacamp.com/learn/projects/introduction-to-projects" TargetMode="External"/><Relationship Id="rId2" Type="http://schemas.openxmlformats.org/officeDocument/2006/relationships/hyperlink" Target="https://projects.datacamp.com/projects/1168" TargetMode="External"/><Relationship Id="rId3" Type="http://schemas.openxmlformats.org/officeDocument/2006/relationships/hyperlink" Target="https://projects.datacamp.com/projects/1168" TargetMode="External"/><Relationship Id="rId4" Type="http://schemas.openxmlformats.org/officeDocument/2006/relationships/hyperlink" Target="https://projects.datacamp.com/projects/1168" TargetMode="External"/><Relationship Id="rId5" Type="http://schemas.openxmlformats.org/officeDocument/2006/relationships/slideLayout" Target="../slideLayouts/slideLayout145.xml"/>
</Relationships>
</file>

<file path=ppt/slides/_rels/slide2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45.xml"/>
</Relationships>
</file>

<file path=ppt/slides/_rels/slide24.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jpeg"/><Relationship Id="rId3" Type="http://schemas.openxmlformats.org/officeDocument/2006/relationships/image" Target="../media/image77.jpeg"/><Relationship Id="rId4" Type="http://schemas.openxmlformats.org/officeDocument/2006/relationships/slideLayout" Target="../slideLayouts/slideLayout145.xml"/>
</Relationships>
</file>

<file path=ppt/slides/_rels/slide25.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image" Target="../media/image79.png"/><Relationship Id="rId3" Type="http://schemas.openxmlformats.org/officeDocument/2006/relationships/image" Target="../media/image80.jpeg"/><Relationship Id="rId4" Type="http://schemas.openxmlformats.org/officeDocument/2006/relationships/slideLayout" Target="../slideLayouts/slideLayout145.xml"/>
</Relationships>
</file>

<file path=ppt/slides/_rels/slide2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jpeg"/><Relationship Id="rId3" Type="http://schemas.openxmlformats.org/officeDocument/2006/relationships/image" Target="../media/image83.png"/><Relationship Id="rId4" Type="http://schemas.openxmlformats.org/officeDocument/2006/relationships/slideLayout" Target="../slideLayouts/slideLayout145.xml"/>
</Relationships>
</file>

<file path=ppt/slides/_rels/slide2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145.xml"/>
</Relationships>
</file>

<file path=ppt/slides/_rels/slide28.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145.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45.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4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45.xml"/>
</Relationships>
</file>

<file path=ppt/slides/_rels/slide32.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45.xml"/>
</Relationships>
</file>

<file path=ppt/slides/_rels/slide33.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145.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45.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59.xml"/>
</Relationships>
</file>

<file path=ppt/slides/_rels/slide36.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69.xml"/>
</Relationships>
</file>

<file path=ppt/slides/_rels/slide37.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hyperlink" Target="https://dataedo.com/kb/tools/mysql-workbench/create-database-diagram" TargetMode="External"/><Relationship Id="rId3" Type="http://schemas.openxmlformats.org/officeDocument/2006/relationships/slideLayout" Target="../slideLayouts/slideLayout181.xml"/>
</Relationships>
</file>

<file path=ppt/slides/_rels/slide38.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slideLayout" Target="../slideLayouts/slideLayout145.xml"/>
</Relationships>
</file>

<file path=ppt/slides/_rels/slide39.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jpeg"/><Relationship Id="rId3" Type="http://schemas.openxmlformats.org/officeDocument/2006/relationships/image" Target="../media/image109.png"/><Relationship Id="rId4" Type="http://schemas.openxmlformats.org/officeDocument/2006/relationships/slideLayout" Target="../slideLayouts/slideLayout145.xml"/><Relationship Id="rId5"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45.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145.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slideLayout" Target="../slideLayouts/slideLayout145.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19.jpeg"/><Relationship Id="rId2" Type="http://schemas.openxmlformats.org/officeDocument/2006/relationships/slideLayout" Target="../slideLayouts/slideLayout145.xml"/>
</Relationships>
</file>

<file path=ppt/slides/_rels/slide44.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33.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3.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3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hyperlink" Target="https://www.postgresqltutorial.com/postgresql-cheat-sheet/" TargetMode="External"/><Relationship Id="rId3" Type="http://schemas.openxmlformats.org/officeDocument/2006/relationships/slideLayout" Target="../slideLayouts/slideLayout133.xml"/>
</Relationships>
</file>

<file path=ppt/slides/_rels/slide48.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33.xml"/>
</Relationships>
</file>

<file path=ppt/slides/_rels/slide49.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33.xml"/>
</Relationships>
</file>

<file path=ppt/slides/_rels/slide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slideLayout" Target="../slideLayouts/slideLayout133.xml"/>
</Relationships>
</file>

<file path=ppt/slides/_rels/slide51.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45.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3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33.xml"/>
</Relationships>
</file>

<file path=ppt/slides/_rels/slide54.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slideLayout" Target="../slideLayouts/slideLayout133.xml"/>
</Relationships>
</file>

<file path=ppt/slides/_rels/slide55.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slideLayout" Target="../slideLayouts/slideLayout133.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slideLayout" Target="../slideLayouts/slideLayout133.xml"/>
</Relationships>
</file>

<file path=ppt/slides/_rels/slide57.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3.xml"/>
</Relationships>
</file>

<file path=ppt/slides/_rels/slide58.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33.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3.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33.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33.xml"/>
</Relationships>
</file>

<file path=ppt/slides/_rels/slide63.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45.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65.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slideLayout" Target="../slideLayouts/slideLayout202.xml"/>
</Relationships>
</file>

<file path=ppt/slides/_rels/slide66.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213.xml"/>
</Relationships>
</file>

<file path=ppt/slides/_rels/slide67.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33.xml"/>
</Relationships>
</file>

<file path=ppt/slides/_rels/slide68.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45.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14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145.xml"/>
</Relationships>
</file>

<file path=ppt/slides/_rels/slide71.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slideLayout" Target="../slideLayouts/slideLayout145.xml"/><Relationship Id="rId5"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45.xml"/>
</Relationships>
</file>

<file path=ppt/slides/_rels/slide73.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45.xml"/>
</Relationships>
</file>

<file path=ppt/slides/_rels/slide74.xml.rels><?xml version="1.0" encoding="UTF-8"?>
<Relationships xmlns="http://schemas.openxmlformats.org/package/2006/relationships"><Relationship Id="rId1" Type="http://schemas.openxmlformats.org/officeDocument/2006/relationships/image" Target="../media/image163.jpe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slideLayout" Target="../slideLayouts/slideLayout145.xml"/>
</Relationships>
</file>

<file path=ppt/slides/_rels/slide75.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145.xml"/>
</Relationships>
</file>

<file path=ppt/slides/_rels/slide76.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slideLayout" Target="../slideLayouts/slideLayout145.xml"/><Relationship Id="rId4"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slideLayout" Target="../slideLayouts/slideLayout145.xml"/>
</Relationships>
</file>

<file path=ppt/slides/_rels/slide78.xml.rels><?xml version="1.0" encoding="UTF-8"?>
<Relationships xmlns="http://schemas.openxmlformats.org/package/2006/relationships"><Relationship Id="rId1" Type="http://schemas.openxmlformats.org/officeDocument/2006/relationships/image" Target="../media/image171.jpe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45.xml"/>
</Relationships>
</file>

<file path=ppt/slides/_rels/slide79.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45.xml"/>
</Relationships>
</file>

<file path=ppt/slides/_rels/slide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hyperlink" Target="https://www.udacity.com/bertelsmann-tech-scholarships" TargetMode="External"/><Relationship Id="rId8" Type="http://schemas.openxmlformats.org/officeDocument/2006/relationships/hyperlink" Target="https://www.udacity.com/bertelsmann-tech-scholarships" TargetMode="External"/><Relationship Id="rId9" Type="http://schemas.openxmlformats.org/officeDocument/2006/relationships/slideLayout" Target="../slideLayouts/slideLayout61.xml"/><Relationship Id="rId10"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slideLayout" Target="../slideLayouts/slideLayout145.xml"/><Relationship Id="rId8"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45.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png"/><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image" Target="../media/image186.png"/><Relationship Id="rId6" Type="http://schemas.openxmlformats.org/officeDocument/2006/relationships/slideLayout" Target="../slideLayouts/slideLayout145.xml"/>
</Relationships>
</file>

<file path=ppt/slides/_rels/slide83.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145.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88.jpeg"/><Relationship Id="rId2" Type="http://schemas.openxmlformats.org/officeDocument/2006/relationships/slideLayout" Target="../slideLayouts/slideLayout145.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145.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145.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45.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92.jpeg"/><Relationship Id="rId2" Type="http://schemas.openxmlformats.org/officeDocument/2006/relationships/image" Target="../media/image193.png"/><Relationship Id="rId3" Type="http://schemas.openxmlformats.org/officeDocument/2006/relationships/slideLayout" Target="../slideLayouts/slideLayout145.xml"/><Relationship Id="rId4"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slideLayout" Target="../slideLayouts/slideLayout145.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73.xml"/>
</Relationships>
</file>

<file path=ppt/slides/_rels/slide90.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145.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145.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slideLayout" Target="../slideLayouts/slideLayout145.xml"/>
</Relationships>
</file>

<file path=ppt/slides/_rels/slide93.xml.rels><?xml version="1.0" encoding="UTF-8"?>
<Relationships xmlns="http://schemas.openxmlformats.org/package/2006/relationships"><Relationship Id="rId1" Type="http://schemas.openxmlformats.org/officeDocument/2006/relationships/image" Target="../media/image198.jpeg"/><Relationship Id="rId2" Type="http://schemas.openxmlformats.org/officeDocument/2006/relationships/slideLayout" Target="../slideLayouts/slideLayout145.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145.xml"/>
</Relationships>
</file>

<file path=ppt/slides/_rels/slide95.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145.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201.jpeg"/><Relationship Id="rId2" Type="http://schemas.openxmlformats.org/officeDocument/2006/relationships/image" Target="../media/image202.jpeg"/><Relationship Id="rId3" Type="http://schemas.openxmlformats.org/officeDocument/2006/relationships/image" Target="../media/image203.png"/><Relationship Id="rId4" Type="http://schemas.openxmlformats.org/officeDocument/2006/relationships/slideLayout" Target="../slideLayouts/slideLayout145.xml"/><Relationship Id="rId5"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slideLayout" Target="../slideLayouts/slideLayout145.xml"/>
</Relationships>
</file>

<file path=ppt/slides/_rels/slide98.xml.rels><?xml version="1.0" encoding="UTF-8"?>
<Relationships xmlns="http://schemas.openxmlformats.org/package/2006/relationships"><Relationship Id="rId1" Type="http://schemas.openxmlformats.org/officeDocument/2006/relationships/image" Target="../media/image208.jpeg"/><Relationship Id="rId2" Type="http://schemas.openxmlformats.org/officeDocument/2006/relationships/slideLayout" Target="../slideLayouts/slideLayout145.xml"/><Relationship Id="rId3"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45.xml"/><Relationship Id="rId3"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869"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1 </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highlight>
                  <a:srgbClr val="ffff00"/>
                </a:highlight>
                <a:latin typeface="Arial"/>
              </a:rPr>
              <a:t>Github demo</a:t>
            </a:r>
            <a:endParaRPr b="0" lang="en-US" sz="4400" spc="-1" strike="noStrike">
              <a:latin typeface="Arial"/>
            </a:endParaRPr>
          </a:p>
        </p:txBody>
      </p:sp>
      <p:pic>
        <p:nvPicPr>
          <p:cNvPr id="903" name="Picture 2_1" descr="GitHub Logos and Usage · GitHub"/>
          <p:cNvPicPr/>
          <p:nvPr/>
        </p:nvPicPr>
        <p:blipFill>
          <a:blip r:embed="rId1"/>
          <a:stretch/>
        </p:blipFill>
        <p:spPr>
          <a:xfrm>
            <a:off x="4106880" y="1604520"/>
            <a:ext cx="3976920" cy="397692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if?</a:t>
            </a:r>
            <a:endParaRPr b="0" lang="en-US" sz="4000" spc="-1" strike="noStrike">
              <a:latin typeface="Arial"/>
            </a:endParaRPr>
          </a:p>
        </p:txBody>
      </p:sp>
      <p:sp>
        <p:nvSpPr>
          <p:cNvPr id="1249" name="CustomShape 2"/>
          <p:cNvSpPr/>
          <p:nvPr/>
        </p:nvSpPr>
        <p:spPr>
          <a:xfrm>
            <a:off x="1202760" y="2011680"/>
            <a:ext cx="9782280" cy="4204440"/>
          </a:xfrm>
          <a:prstGeom prst="rect">
            <a:avLst/>
          </a:prstGeom>
          <a:noFill/>
          <a:ln>
            <a:noFill/>
          </a:ln>
        </p:spPr>
        <p:style>
          <a:lnRef idx="0"/>
          <a:fillRef idx="0"/>
          <a:effectRef idx="0"/>
          <a:fontRef idx="minor"/>
        </p:style>
      </p:sp>
      <p:pic>
        <p:nvPicPr>
          <p:cNvPr id="1250" name="Picture 2" descr="الثلاث ورقات for Android - APK Download"/>
          <p:cNvPicPr/>
          <p:nvPr/>
        </p:nvPicPr>
        <p:blipFill>
          <a:blip r:embed="rId1"/>
          <a:stretch/>
        </p:blipFill>
        <p:spPr>
          <a:xfrm>
            <a:off x="3015000" y="2398320"/>
            <a:ext cx="5803920" cy="326412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Cassie advice</a:t>
            </a:r>
            <a:endParaRPr b="0" lang="en-US" sz="4000" spc="-1" strike="noStrike">
              <a:latin typeface="Arial"/>
            </a:endParaRPr>
          </a:p>
        </p:txBody>
      </p:sp>
      <p:sp>
        <p:nvSpPr>
          <p:cNvPr id="1252" name="CustomShape 2"/>
          <p:cNvSpPr/>
          <p:nvPr/>
        </p:nvSpPr>
        <p:spPr>
          <a:xfrm>
            <a:off x="1202760" y="2011680"/>
            <a:ext cx="9782280" cy="4204440"/>
          </a:xfrm>
          <a:prstGeom prst="rect">
            <a:avLst/>
          </a:prstGeom>
          <a:noFill/>
          <a:ln>
            <a:noFill/>
          </a:ln>
        </p:spPr>
        <p:style>
          <a:lnRef idx="0"/>
          <a:fillRef idx="0"/>
          <a:effectRef idx="0"/>
          <a:fontRef idx="minor"/>
        </p:style>
      </p:sp>
      <p:pic>
        <p:nvPicPr>
          <p:cNvPr id="1253" name="Picture 3" descr=""/>
          <p:cNvPicPr/>
          <p:nvPr/>
        </p:nvPicPr>
        <p:blipFill>
          <a:blip r:embed="rId1"/>
          <a:stretch/>
        </p:blipFill>
        <p:spPr>
          <a:xfrm>
            <a:off x="646200" y="2053080"/>
            <a:ext cx="3254760" cy="3240360"/>
          </a:xfrm>
          <a:prstGeom prst="rect">
            <a:avLst/>
          </a:prstGeom>
          <a:ln>
            <a:noFill/>
          </a:ln>
        </p:spPr>
      </p:pic>
      <p:pic>
        <p:nvPicPr>
          <p:cNvPr id="1254" name="Picture 2" descr="If Mindfulness is Simple, What&amp;#39;s so Complicated? - Stephen Schettini"/>
          <p:cNvPicPr/>
          <p:nvPr/>
        </p:nvPicPr>
        <p:blipFill>
          <a:blip r:embed="rId2"/>
          <a:stretch/>
        </p:blipFill>
        <p:spPr>
          <a:xfrm>
            <a:off x="3995640" y="2053080"/>
            <a:ext cx="3160440" cy="3240360"/>
          </a:xfrm>
          <a:prstGeom prst="rect">
            <a:avLst/>
          </a:prstGeom>
          <a:ln>
            <a:noFill/>
          </a:ln>
        </p:spPr>
      </p:pic>
      <p:pic>
        <p:nvPicPr>
          <p:cNvPr id="1255" name="Picture 4" descr="Jujutsu Kaisen Season 2 Release Date, Cast And Plot - What We Know So Far"/>
          <p:cNvPicPr/>
          <p:nvPr/>
        </p:nvPicPr>
        <p:blipFill>
          <a:blip r:embed="rId3"/>
          <a:stretch/>
        </p:blipFill>
        <p:spPr>
          <a:xfrm>
            <a:off x="8172000" y="2398320"/>
            <a:ext cx="3754080" cy="210168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CustomShape 1"/>
          <p:cNvSpPr/>
          <p:nvPr/>
        </p:nvSpPr>
        <p:spPr>
          <a:xfrm>
            <a:off x="1202760" y="284040"/>
            <a:ext cx="9782280" cy="1506960"/>
          </a:xfrm>
          <a:prstGeom prst="rect">
            <a:avLst/>
          </a:prstGeom>
          <a:noFill/>
          <a:ln>
            <a:noFill/>
          </a:ln>
        </p:spPr>
        <p:style>
          <a:lnRef idx="0"/>
          <a:fillRef idx="0"/>
          <a:effectRef idx="0"/>
          <a:fontRef idx="minor"/>
        </p:style>
      </p:sp>
      <p:sp>
        <p:nvSpPr>
          <p:cNvPr id="1257" name="CustomShape 2"/>
          <p:cNvSpPr/>
          <p:nvPr/>
        </p:nvSpPr>
        <p:spPr>
          <a:xfrm>
            <a:off x="1202760" y="2011680"/>
            <a:ext cx="9782280" cy="4204440"/>
          </a:xfrm>
          <a:prstGeom prst="rect">
            <a:avLst/>
          </a:prstGeom>
          <a:noFill/>
          <a:ln>
            <a:noFill/>
          </a:ln>
        </p:spPr>
        <p:style>
          <a:lnRef idx="0"/>
          <a:fillRef idx="0"/>
          <a:effectRef idx="0"/>
          <a:fontRef idx="minor"/>
        </p:style>
      </p:sp>
      <p:pic>
        <p:nvPicPr>
          <p:cNvPr id="1258" name="Picture 3" descr=""/>
          <p:cNvPicPr/>
          <p:nvPr/>
        </p:nvPicPr>
        <p:blipFill>
          <a:blip r:embed="rId1"/>
          <a:stretch/>
        </p:blipFill>
        <p:spPr>
          <a:xfrm>
            <a:off x="2133000" y="2819160"/>
            <a:ext cx="7923960" cy="121752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Problem </a:t>
            </a:r>
            <a:endParaRPr b="0" lang="en-US" sz="4000" spc="-1" strike="noStrike">
              <a:latin typeface="Arial"/>
            </a:endParaRPr>
          </a:p>
        </p:txBody>
      </p:sp>
      <p:pic>
        <p:nvPicPr>
          <p:cNvPr id="1260" name="Content Placeholder 3" descr=""/>
          <p:cNvPicPr/>
          <p:nvPr/>
        </p:nvPicPr>
        <p:blipFill>
          <a:blip r:embed="rId1"/>
          <a:stretch/>
        </p:blipFill>
        <p:spPr>
          <a:xfrm>
            <a:off x="2449800" y="2817000"/>
            <a:ext cx="5496840" cy="3089880"/>
          </a:xfrm>
          <a:prstGeom prst="rect">
            <a:avLst/>
          </a:prstGeom>
          <a:ln>
            <a:noFill/>
          </a:ln>
        </p:spPr>
      </p:pic>
      <p:sp>
        <p:nvSpPr>
          <p:cNvPr id="1261" name="CustomShape 2"/>
          <p:cNvSpPr/>
          <p:nvPr/>
        </p:nvSpPr>
        <p:spPr>
          <a:xfrm>
            <a:off x="9231480" y="6176520"/>
            <a:ext cx="177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solve?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263" name="CustomShape 2"/>
          <p:cNvSpPr/>
          <p:nvPr/>
        </p:nvSpPr>
        <p:spPr>
          <a:xfrm>
            <a:off x="1202760" y="2011680"/>
            <a:ext cx="9782280" cy="4204440"/>
          </a:xfrm>
          <a:prstGeom prst="rect">
            <a:avLst/>
          </a:prstGeom>
          <a:noFill/>
          <a:ln>
            <a:noFill/>
          </a:ln>
        </p:spPr>
        <p:style>
          <a:lnRef idx="0"/>
          <a:fillRef idx="0"/>
          <a:effectRef idx="0"/>
          <a:fontRef idx="minor"/>
        </p:style>
      </p:sp>
      <p:pic>
        <p:nvPicPr>
          <p:cNvPr id="1264" name="Picture 2" descr="Vandals destroy community football ground near Reading - Berkshire Live"/>
          <p:cNvPicPr/>
          <p:nvPr/>
        </p:nvPicPr>
        <p:blipFill>
          <a:blip r:embed="rId1"/>
          <a:stretch/>
        </p:blipFill>
        <p:spPr>
          <a:xfrm>
            <a:off x="1362960" y="1707840"/>
            <a:ext cx="4958640" cy="4538880"/>
          </a:xfrm>
          <a:prstGeom prst="rect">
            <a:avLst/>
          </a:prstGeom>
          <a:ln>
            <a:noFill/>
          </a:ln>
        </p:spPr>
      </p:pic>
      <p:pic>
        <p:nvPicPr>
          <p:cNvPr id="1265" name="Picture 4" descr="Dark Temptation Axe ماء كولونيا - a fragrance للرجال 2013"/>
          <p:cNvPicPr/>
          <p:nvPr/>
        </p:nvPicPr>
        <p:blipFill>
          <a:blip r:embed="rId2"/>
          <a:stretch/>
        </p:blipFill>
        <p:spPr>
          <a:xfrm>
            <a:off x="7712280" y="1596960"/>
            <a:ext cx="3570120" cy="476064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Practice </a:t>
            </a:r>
            <a:endParaRPr b="0" lang="en-US" sz="4000" spc="-1" strike="noStrike">
              <a:latin typeface="Arial"/>
            </a:endParaRPr>
          </a:p>
        </p:txBody>
      </p:sp>
      <p:sp>
        <p:nvSpPr>
          <p:cNvPr id="1267" name="CustomShape 2"/>
          <p:cNvSpPr/>
          <p:nvPr/>
        </p:nvSpPr>
        <p:spPr>
          <a:xfrm>
            <a:off x="1202760" y="2011680"/>
            <a:ext cx="9782280" cy="4204440"/>
          </a:xfrm>
          <a:prstGeom prst="rect">
            <a:avLst/>
          </a:prstGeom>
          <a:noFill/>
          <a:ln>
            <a:noFill/>
          </a:ln>
        </p:spPr>
        <p:style>
          <a:lnRef idx="0"/>
          <a:fillRef idx="0"/>
          <a:effectRef idx="0"/>
          <a:fontRef idx="minor"/>
        </p:style>
      </p:sp>
      <p:pic>
        <p:nvPicPr>
          <p:cNvPr id="1268" name="Picture 4" descr=""/>
          <p:cNvPicPr/>
          <p:nvPr/>
        </p:nvPicPr>
        <p:blipFill>
          <a:blip r:embed="rId1"/>
          <a:stretch/>
        </p:blipFill>
        <p:spPr>
          <a:xfrm>
            <a:off x="1785960" y="2323800"/>
            <a:ext cx="7122960" cy="2617200"/>
          </a:xfrm>
          <a:prstGeom prst="rect">
            <a:avLst/>
          </a:prstGeom>
          <a:ln>
            <a:noFill/>
          </a:ln>
        </p:spPr>
      </p:pic>
      <p:sp>
        <p:nvSpPr>
          <p:cNvPr id="1269" name="CustomShape 3"/>
          <p:cNvSpPr/>
          <p:nvPr/>
        </p:nvSpPr>
        <p:spPr>
          <a:xfrm>
            <a:off x="7756920" y="6275880"/>
            <a:ext cx="2608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set goal first?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271" name="CustomShape 2"/>
          <p:cNvSpPr/>
          <p:nvPr/>
        </p:nvSpPr>
        <p:spPr>
          <a:xfrm>
            <a:off x="1202760" y="2011680"/>
            <a:ext cx="9782280" cy="4204440"/>
          </a:xfrm>
          <a:prstGeom prst="rect">
            <a:avLst/>
          </a:prstGeom>
          <a:noFill/>
          <a:ln>
            <a:noFill/>
          </a:ln>
        </p:spPr>
        <p:style>
          <a:lnRef idx="0"/>
          <a:fillRef idx="0"/>
          <a:effectRef idx="0"/>
          <a:fontRef idx="minor"/>
        </p:style>
      </p:sp>
      <p:pic>
        <p:nvPicPr>
          <p:cNvPr id="1272" name="Picture 2" descr="Qlixite Blog: Should I hide my prices?"/>
          <p:cNvPicPr/>
          <p:nvPr/>
        </p:nvPicPr>
        <p:blipFill>
          <a:blip r:embed="rId1"/>
          <a:stretch/>
        </p:blipFill>
        <p:spPr>
          <a:xfrm>
            <a:off x="4071960" y="1445400"/>
            <a:ext cx="4255920" cy="529416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Order matters </a:t>
            </a:r>
            <a:endParaRPr b="0" lang="en-US" sz="4000" spc="-1" strike="noStrike">
              <a:latin typeface="Arial"/>
            </a:endParaRPr>
          </a:p>
        </p:txBody>
      </p:sp>
      <p:sp>
        <p:nvSpPr>
          <p:cNvPr id="1274" name="CustomShape 2"/>
          <p:cNvSpPr/>
          <p:nvPr/>
        </p:nvSpPr>
        <p:spPr>
          <a:xfrm>
            <a:off x="1202760" y="2011680"/>
            <a:ext cx="9782280" cy="4204440"/>
          </a:xfrm>
          <a:prstGeom prst="rect">
            <a:avLst/>
          </a:prstGeom>
          <a:noFill/>
          <a:ln>
            <a:noFill/>
          </a:ln>
        </p:spPr>
        <p:style>
          <a:lnRef idx="0"/>
          <a:fillRef idx="0"/>
          <a:effectRef idx="0"/>
          <a:fontRef idx="minor"/>
        </p:style>
      </p:sp>
      <p:pic>
        <p:nvPicPr>
          <p:cNvPr id="1275" name="Picture 2" descr="Reviewing Your Budget: Needs vs Wants | MERS | Municipal Employees&amp;#39;  Retirement System of Michigan"/>
          <p:cNvPicPr/>
          <p:nvPr/>
        </p:nvPicPr>
        <p:blipFill>
          <a:blip r:embed="rId1"/>
          <a:stretch/>
        </p:blipFill>
        <p:spPr>
          <a:xfrm>
            <a:off x="3136680" y="2967480"/>
            <a:ext cx="5206320" cy="256968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Practice your data driven muscle</a:t>
            </a:r>
            <a:endParaRPr b="0" lang="en-US" sz="4000" spc="-1" strike="noStrike">
              <a:latin typeface="Arial"/>
            </a:endParaRPr>
          </a:p>
        </p:txBody>
      </p:sp>
      <p:sp>
        <p:nvSpPr>
          <p:cNvPr id="1277" name="CustomShape 2"/>
          <p:cNvSpPr/>
          <p:nvPr/>
        </p:nvSpPr>
        <p:spPr>
          <a:xfrm>
            <a:off x="1202760" y="2011680"/>
            <a:ext cx="9782280" cy="4204440"/>
          </a:xfrm>
          <a:prstGeom prst="rect">
            <a:avLst/>
          </a:prstGeom>
          <a:noFill/>
          <a:ln>
            <a:noFill/>
          </a:ln>
        </p:spPr>
        <p:style>
          <a:lnRef idx="0"/>
          <a:fillRef idx="0"/>
          <a:effectRef idx="0"/>
          <a:fontRef idx="minor"/>
        </p:style>
      </p:sp>
      <p:pic>
        <p:nvPicPr>
          <p:cNvPr id="1278" name="Picture 2" descr="Strong biceps gym symbol isolate cartoon Vector Image"/>
          <p:cNvPicPr/>
          <p:nvPr/>
        </p:nvPicPr>
        <p:blipFill>
          <a:blip r:embed="rId1"/>
          <a:stretch/>
        </p:blipFill>
        <p:spPr>
          <a:xfrm>
            <a:off x="2812320" y="2173680"/>
            <a:ext cx="5235120" cy="446832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Negotiation 101 </a:t>
            </a:r>
            <a:endParaRPr b="0" lang="en-US" sz="4000" spc="-1" strike="noStrike">
              <a:latin typeface="Arial"/>
            </a:endParaRPr>
          </a:p>
        </p:txBody>
      </p:sp>
      <p:sp>
        <p:nvSpPr>
          <p:cNvPr id="1280" name="CustomShape 2"/>
          <p:cNvSpPr/>
          <p:nvPr/>
        </p:nvSpPr>
        <p:spPr>
          <a:xfrm>
            <a:off x="1202760" y="2011680"/>
            <a:ext cx="9782280" cy="4204440"/>
          </a:xfrm>
          <a:prstGeom prst="rect">
            <a:avLst/>
          </a:prstGeom>
          <a:noFill/>
          <a:ln>
            <a:noFill/>
          </a:ln>
        </p:spPr>
        <p:style>
          <a:lnRef idx="0"/>
          <a:fillRef idx="0"/>
          <a:effectRef idx="0"/>
          <a:fontRef idx="minor"/>
        </p:style>
      </p:sp>
      <p:pic>
        <p:nvPicPr>
          <p:cNvPr id="1281" name="Picture 3" descr=""/>
          <p:cNvPicPr/>
          <p:nvPr/>
        </p:nvPicPr>
        <p:blipFill>
          <a:blip r:embed="rId1"/>
          <a:stretch/>
        </p:blipFill>
        <p:spPr>
          <a:xfrm>
            <a:off x="2310840" y="1853280"/>
            <a:ext cx="6529320" cy="46465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Git Flow </a:t>
            </a:r>
            <a:endParaRPr b="0" lang="en-US" sz="4000" spc="-1" strike="noStrike">
              <a:latin typeface="Arial"/>
            </a:endParaRPr>
          </a:p>
        </p:txBody>
      </p:sp>
      <p:sp>
        <p:nvSpPr>
          <p:cNvPr id="905" name="CustomShape 2"/>
          <p:cNvSpPr/>
          <p:nvPr/>
        </p:nvSpPr>
        <p:spPr>
          <a:xfrm>
            <a:off x="1202760" y="2011680"/>
            <a:ext cx="9782280" cy="4204440"/>
          </a:xfrm>
          <a:prstGeom prst="rect">
            <a:avLst/>
          </a:prstGeom>
          <a:noFill/>
          <a:ln>
            <a:noFill/>
          </a:ln>
        </p:spPr>
        <p:style>
          <a:lnRef idx="0"/>
          <a:fillRef idx="0"/>
          <a:effectRef idx="0"/>
          <a:fontRef idx="minor"/>
        </p:style>
      </p:sp>
      <p:pic>
        <p:nvPicPr>
          <p:cNvPr id="906" name="Picture 4_3" descr=""/>
          <p:cNvPicPr/>
          <p:nvPr/>
        </p:nvPicPr>
        <p:blipFill>
          <a:blip r:embed="rId1"/>
          <a:stretch/>
        </p:blipFill>
        <p:spPr>
          <a:xfrm>
            <a:off x="3341880" y="2545200"/>
            <a:ext cx="5504400" cy="338940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CustomShape 1"/>
          <p:cNvSpPr/>
          <p:nvPr/>
        </p:nvSpPr>
        <p:spPr>
          <a:xfrm>
            <a:off x="1202760" y="284040"/>
            <a:ext cx="9782280" cy="1506960"/>
          </a:xfrm>
          <a:prstGeom prst="rect">
            <a:avLst/>
          </a:prstGeom>
          <a:noFill/>
          <a:ln>
            <a:noFill/>
          </a:ln>
        </p:spPr>
        <p:style>
          <a:lnRef idx="0"/>
          <a:fillRef idx="0"/>
          <a:effectRef idx="0"/>
          <a:fontRef idx="minor"/>
        </p:style>
      </p:sp>
      <p:sp>
        <p:nvSpPr>
          <p:cNvPr id="1283" name="CustomShape 2"/>
          <p:cNvSpPr/>
          <p:nvPr/>
        </p:nvSpPr>
        <p:spPr>
          <a:xfrm>
            <a:off x="1202760" y="2011680"/>
            <a:ext cx="9782280" cy="4204440"/>
          </a:xfrm>
          <a:prstGeom prst="rect">
            <a:avLst/>
          </a:prstGeom>
          <a:noFill/>
          <a:ln>
            <a:noFill/>
          </a:ln>
        </p:spPr>
        <p:style>
          <a:lnRef idx="0"/>
          <a:fillRef idx="0"/>
          <a:effectRef idx="0"/>
          <a:fontRef idx="minor"/>
        </p:style>
      </p:sp>
      <p:pic>
        <p:nvPicPr>
          <p:cNvPr id="1284" name="Picture 4" descr=""/>
          <p:cNvPicPr/>
          <p:nvPr/>
        </p:nvPicPr>
        <p:blipFill>
          <a:blip r:embed="rId1"/>
          <a:stretch/>
        </p:blipFill>
        <p:spPr>
          <a:xfrm>
            <a:off x="1242360" y="1258560"/>
            <a:ext cx="6361200" cy="5332320"/>
          </a:xfrm>
          <a:prstGeom prst="rect">
            <a:avLst/>
          </a:prstGeom>
          <a:ln>
            <a:noFill/>
          </a:ln>
        </p:spPr>
      </p:pic>
      <p:sp>
        <p:nvSpPr>
          <p:cNvPr id="1285" name="CustomShape 3"/>
          <p:cNvSpPr/>
          <p:nvPr/>
        </p:nvSpPr>
        <p:spPr>
          <a:xfrm>
            <a:off x="8173440" y="6263280"/>
            <a:ext cx="2067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if I didn’t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CustomShape 1"/>
          <p:cNvSpPr/>
          <p:nvPr/>
        </p:nvSpPr>
        <p:spPr>
          <a:xfrm>
            <a:off x="1202760" y="284040"/>
            <a:ext cx="9782280" cy="1506960"/>
          </a:xfrm>
          <a:prstGeom prst="rect">
            <a:avLst/>
          </a:prstGeom>
          <a:noFill/>
          <a:ln>
            <a:noFill/>
          </a:ln>
        </p:spPr>
        <p:style>
          <a:lnRef idx="0"/>
          <a:fillRef idx="0"/>
          <a:effectRef idx="0"/>
          <a:fontRef idx="minor"/>
        </p:style>
      </p:sp>
      <p:sp>
        <p:nvSpPr>
          <p:cNvPr id="1287" name="CustomShape 2"/>
          <p:cNvSpPr/>
          <p:nvPr/>
        </p:nvSpPr>
        <p:spPr>
          <a:xfrm>
            <a:off x="1202760" y="2011680"/>
            <a:ext cx="9782280" cy="4204440"/>
          </a:xfrm>
          <a:prstGeom prst="rect">
            <a:avLst/>
          </a:prstGeom>
          <a:noFill/>
          <a:ln>
            <a:noFill/>
          </a:ln>
        </p:spPr>
        <p:style>
          <a:lnRef idx="0"/>
          <a:fillRef idx="0"/>
          <a:effectRef idx="0"/>
          <a:fontRef idx="minor"/>
        </p:style>
      </p:sp>
      <p:pic>
        <p:nvPicPr>
          <p:cNvPr id="1288" name="Picture 2" descr="i have no idea what i&amp;#39;m doing pLEASE HELP! - I have no idea little girl |  Meme Generator"/>
          <p:cNvPicPr/>
          <p:nvPr/>
        </p:nvPicPr>
        <p:blipFill>
          <a:blip r:embed="rId1"/>
          <a:stretch/>
        </p:blipFill>
        <p:spPr>
          <a:xfrm>
            <a:off x="7304400" y="2486520"/>
            <a:ext cx="3319560" cy="3672000"/>
          </a:xfrm>
          <a:prstGeom prst="rect">
            <a:avLst/>
          </a:prstGeom>
          <a:ln>
            <a:noFill/>
          </a:ln>
        </p:spPr>
      </p:pic>
      <p:pic>
        <p:nvPicPr>
          <p:cNvPr id="1289" name="Picture 4" descr=""/>
          <p:cNvPicPr/>
          <p:nvPr/>
        </p:nvPicPr>
        <p:blipFill>
          <a:blip r:embed="rId2"/>
          <a:stretch/>
        </p:blipFill>
        <p:spPr>
          <a:xfrm>
            <a:off x="1299600" y="2486520"/>
            <a:ext cx="4275000" cy="367200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for a job </a:t>
            </a:r>
            <a:endParaRPr b="0" lang="en-US" sz="4000" spc="-1" strike="noStrike">
              <a:latin typeface="Arial"/>
            </a:endParaRPr>
          </a:p>
        </p:txBody>
      </p:sp>
      <p:sp>
        <p:nvSpPr>
          <p:cNvPr id="1291" name="CustomShape 2"/>
          <p:cNvSpPr/>
          <p:nvPr/>
        </p:nvSpPr>
        <p:spPr>
          <a:xfrm>
            <a:off x="1202760" y="2011680"/>
            <a:ext cx="9782280" cy="4204440"/>
          </a:xfrm>
          <a:prstGeom prst="rect">
            <a:avLst/>
          </a:prstGeom>
          <a:noFill/>
          <a:ln>
            <a:noFill/>
          </a:ln>
        </p:spPr>
        <p:style>
          <a:lnRef idx="0"/>
          <a:fillRef idx="0"/>
          <a:effectRef idx="0"/>
          <a:fontRef idx="minor"/>
        </p:style>
      </p:sp>
      <p:pic>
        <p:nvPicPr>
          <p:cNvPr id="1292" name="Picture 3" descr=""/>
          <p:cNvPicPr/>
          <p:nvPr/>
        </p:nvPicPr>
        <p:blipFill>
          <a:blip r:embed="rId1"/>
          <a:stretch/>
        </p:blipFill>
        <p:spPr>
          <a:xfrm>
            <a:off x="646200" y="3617280"/>
            <a:ext cx="3189600" cy="1065240"/>
          </a:xfrm>
          <a:prstGeom prst="rect">
            <a:avLst/>
          </a:prstGeom>
          <a:ln>
            <a:noFill/>
          </a:ln>
        </p:spPr>
      </p:pic>
      <p:pic>
        <p:nvPicPr>
          <p:cNvPr id="1293" name="Picture 4" descr=""/>
          <p:cNvPicPr/>
          <p:nvPr/>
        </p:nvPicPr>
        <p:blipFill>
          <a:blip r:embed="rId2"/>
          <a:stretch/>
        </p:blipFill>
        <p:spPr>
          <a:xfrm>
            <a:off x="7177320" y="2433240"/>
            <a:ext cx="2665800" cy="263304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CustomShape 1"/>
          <p:cNvSpPr/>
          <p:nvPr/>
        </p:nvSpPr>
        <p:spPr>
          <a:xfrm>
            <a:off x="1202760" y="284040"/>
            <a:ext cx="9782280" cy="1506960"/>
          </a:xfrm>
          <a:prstGeom prst="rect">
            <a:avLst/>
          </a:prstGeom>
          <a:noFill/>
          <a:ln>
            <a:noFill/>
          </a:ln>
        </p:spPr>
        <p:style>
          <a:lnRef idx="0"/>
          <a:fillRef idx="0"/>
          <a:effectRef idx="0"/>
          <a:fontRef idx="minor"/>
        </p:style>
      </p:sp>
      <p:sp>
        <p:nvSpPr>
          <p:cNvPr id="1295" name="CustomShape 2"/>
          <p:cNvSpPr/>
          <p:nvPr/>
        </p:nvSpPr>
        <p:spPr>
          <a:xfrm>
            <a:off x="1202760" y="2011680"/>
            <a:ext cx="9782280" cy="4204440"/>
          </a:xfrm>
          <a:prstGeom prst="rect">
            <a:avLst/>
          </a:prstGeom>
          <a:noFill/>
          <a:ln>
            <a:noFill/>
          </a:ln>
        </p:spPr>
        <p:style>
          <a:lnRef idx="0"/>
          <a:fillRef idx="0"/>
          <a:effectRef idx="0"/>
          <a:fontRef idx="minor"/>
        </p:style>
      </p:sp>
      <p:pic>
        <p:nvPicPr>
          <p:cNvPr id="1296" name="Picture 3" descr=""/>
          <p:cNvPicPr/>
          <p:nvPr/>
        </p:nvPicPr>
        <p:blipFill>
          <a:blip r:embed="rId1"/>
          <a:stretch/>
        </p:blipFill>
        <p:spPr>
          <a:xfrm>
            <a:off x="837720" y="2053080"/>
            <a:ext cx="10549440" cy="3260880"/>
          </a:xfrm>
          <a:prstGeom prst="rect">
            <a:avLst/>
          </a:prstGeom>
          <a:ln>
            <a:noFill/>
          </a:ln>
        </p:spPr>
      </p:pic>
      <p:pic>
        <p:nvPicPr>
          <p:cNvPr id="1297" name="Picture 4" descr=""/>
          <p:cNvPicPr/>
          <p:nvPr/>
        </p:nvPicPr>
        <p:blipFill>
          <a:blip r:embed="rId2"/>
          <a:stretch/>
        </p:blipFill>
        <p:spPr>
          <a:xfrm>
            <a:off x="8816760" y="5515200"/>
            <a:ext cx="2570400" cy="98892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sp>
        <p:nvSpPr>
          <p:cNvPr id="1299" name="CustomShape 2"/>
          <p:cNvSpPr/>
          <p:nvPr/>
        </p:nvSpPr>
        <p:spPr>
          <a:xfrm>
            <a:off x="1202760" y="2011680"/>
            <a:ext cx="9782280" cy="4204440"/>
          </a:xfrm>
          <a:prstGeom prst="rect">
            <a:avLst/>
          </a:prstGeom>
          <a:noFill/>
          <a:ln>
            <a:noFill/>
          </a:ln>
        </p:spPr>
        <p:style>
          <a:lnRef idx="0"/>
          <a:fillRef idx="0"/>
          <a:effectRef idx="0"/>
          <a:fontRef idx="minor"/>
        </p:style>
      </p:sp>
      <p:pic>
        <p:nvPicPr>
          <p:cNvPr id="1300" name="Picture 3" descr=""/>
          <p:cNvPicPr/>
          <p:nvPr/>
        </p:nvPicPr>
        <p:blipFill>
          <a:blip r:embed="rId1"/>
          <a:stretch/>
        </p:blipFill>
        <p:spPr>
          <a:xfrm>
            <a:off x="2236680" y="2011680"/>
            <a:ext cx="7714440" cy="471384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Pandas </a:t>
            </a:r>
            <a:endParaRPr b="0" lang="en-US" sz="4000" spc="-1" strike="noStrike">
              <a:latin typeface="Arial"/>
            </a:endParaRPr>
          </a:p>
        </p:txBody>
      </p:sp>
      <p:sp>
        <p:nvSpPr>
          <p:cNvPr id="1302"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Minimally sufficient pandas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plotting</a:t>
            </a:r>
            <a:endParaRPr b="0" lang="en-US" sz="2200" spc="-1" strike="noStrike">
              <a:latin typeface="Arial"/>
            </a:endParaRPr>
          </a:p>
        </p:txBody>
      </p:sp>
      <p:pic>
        <p:nvPicPr>
          <p:cNvPr id="1303" name="Picture 6" descr=""/>
          <p:cNvPicPr/>
          <p:nvPr/>
        </p:nvPicPr>
        <p:blipFill>
          <a:blip r:embed="rId1"/>
          <a:stretch/>
        </p:blipFill>
        <p:spPr>
          <a:xfrm>
            <a:off x="5361840" y="2356920"/>
            <a:ext cx="5281200" cy="351360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axis</a:t>
            </a:r>
            <a:endParaRPr b="0" lang="en-US" sz="4000" spc="-1" strike="noStrike">
              <a:latin typeface="Arial"/>
            </a:endParaRPr>
          </a:p>
        </p:txBody>
      </p:sp>
      <p:sp>
        <p:nvSpPr>
          <p:cNvPr id="1305" name="CustomShape 2"/>
          <p:cNvSpPr/>
          <p:nvPr/>
        </p:nvSpPr>
        <p:spPr>
          <a:xfrm>
            <a:off x="1202760" y="2011680"/>
            <a:ext cx="9782280" cy="4204440"/>
          </a:xfrm>
          <a:prstGeom prst="rect">
            <a:avLst/>
          </a:prstGeom>
          <a:noFill/>
          <a:ln>
            <a:noFill/>
          </a:ln>
        </p:spPr>
        <p:style>
          <a:lnRef idx="0"/>
          <a:fillRef idx="0"/>
          <a:effectRef idx="0"/>
          <a:fontRef idx="minor"/>
        </p:style>
      </p:sp>
      <p:pic>
        <p:nvPicPr>
          <p:cNvPr id="1306" name="Picture 2" descr="person holding white iphone 5 c"/>
          <p:cNvPicPr/>
          <p:nvPr/>
        </p:nvPicPr>
        <p:blipFill>
          <a:blip r:embed="rId1"/>
          <a:stretch/>
        </p:blipFill>
        <p:spPr>
          <a:xfrm>
            <a:off x="3709440" y="1153080"/>
            <a:ext cx="4907880" cy="498276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CustomShape 1"/>
          <p:cNvSpPr/>
          <p:nvPr/>
        </p:nvSpPr>
        <p:spPr>
          <a:xfrm>
            <a:off x="1202760" y="284040"/>
            <a:ext cx="9782280" cy="1506960"/>
          </a:xfrm>
          <a:prstGeom prst="rect">
            <a:avLst/>
          </a:prstGeom>
          <a:noFill/>
          <a:ln>
            <a:noFill/>
          </a:ln>
        </p:spPr>
        <p:style>
          <a:lnRef idx="0"/>
          <a:fillRef idx="0"/>
          <a:effectRef idx="0"/>
          <a:fontRef idx="minor"/>
        </p:style>
      </p:sp>
      <p:sp>
        <p:nvSpPr>
          <p:cNvPr id="1308"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 = 0</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 = 1</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 = ‘rows’</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 = ‘index’</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 = ‘columns’</a:t>
            </a:r>
            <a:endParaRPr b="0" lang="en-US" sz="2200" spc="-1" strike="noStrike">
              <a:latin typeface="Arial"/>
            </a:endParaRPr>
          </a:p>
        </p:txBody>
      </p:sp>
      <p:pic>
        <p:nvPicPr>
          <p:cNvPr id="1309" name="Picture 2" descr="i meme it on Twitter: &quot;يعني انت مش شايف ان صحبك اللي غلطان انا :… &quot;"/>
          <p:cNvPicPr/>
          <p:nvPr/>
        </p:nvPicPr>
        <p:blipFill>
          <a:blip r:embed="rId1"/>
          <a:stretch/>
        </p:blipFill>
        <p:spPr>
          <a:xfrm>
            <a:off x="4468680" y="2053080"/>
            <a:ext cx="6856200" cy="337968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Series</a:t>
            </a:r>
            <a:endParaRPr b="0" lang="en-US" sz="4000" spc="-1" strike="noStrike">
              <a:latin typeface="Arial"/>
            </a:endParaRPr>
          </a:p>
        </p:txBody>
      </p:sp>
      <p:sp>
        <p:nvSpPr>
          <p:cNvPr id="1311" name="CustomShape 2"/>
          <p:cNvSpPr/>
          <p:nvPr/>
        </p:nvSpPr>
        <p:spPr>
          <a:xfrm>
            <a:off x="1202760" y="2011680"/>
            <a:ext cx="9782280" cy="4204440"/>
          </a:xfrm>
          <a:prstGeom prst="rect">
            <a:avLst/>
          </a:prstGeom>
          <a:noFill/>
          <a:ln>
            <a:noFill/>
          </a:ln>
        </p:spPr>
        <p:style>
          <a:lnRef idx="0"/>
          <a:fillRef idx="0"/>
          <a:effectRef idx="0"/>
          <a:fontRef idx="minor"/>
        </p:style>
      </p:sp>
      <p:pic>
        <p:nvPicPr>
          <p:cNvPr id="1312" name="Picture 3" descr=""/>
          <p:cNvPicPr/>
          <p:nvPr/>
        </p:nvPicPr>
        <p:blipFill>
          <a:blip r:embed="rId1"/>
          <a:stretch/>
        </p:blipFill>
        <p:spPr>
          <a:xfrm>
            <a:off x="1665360" y="2097000"/>
            <a:ext cx="8614440" cy="403380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dataframe</a:t>
            </a:r>
            <a:endParaRPr b="0" lang="en-US" sz="4000" spc="-1" strike="noStrike">
              <a:latin typeface="Arial"/>
            </a:endParaRPr>
          </a:p>
        </p:txBody>
      </p:sp>
      <p:sp>
        <p:nvSpPr>
          <p:cNvPr id="1314" name="CustomShape 2"/>
          <p:cNvSpPr/>
          <p:nvPr/>
        </p:nvSpPr>
        <p:spPr>
          <a:xfrm>
            <a:off x="1202760" y="2011680"/>
            <a:ext cx="9782280" cy="4204440"/>
          </a:xfrm>
          <a:prstGeom prst="rect">
            <a:avLst/>
          </a:prstGeom>
          <a:noFill/>
          <a:ln>
            <a:noFill/>
          </a:ln>
        </p:spPr>
        <p:style>
          <a:lnRef idx="0"/>
          <a:fillRef idx="0"/>
          <a:effectRef idx="0"/>
          <a:fontRef idx="minor"/>
        </p:style>
      </p:sp>
      <p:pic>
        <p:nvPicPr>
          <p:cNvPr id="1315" name="Picture 3" descr=""/>
          <p:cNvPicPr/>
          <p:nvPr/>
        </p:nvPicPr>
        <p:blipFill>
          <a:blip r:embed="rId1"/>
          <a:stretch/>
        </p:blipFill>
        <p:spPr>
          <a:xfrm>
            <a:off x="646200" y="1878480"/>
            <a:ext cx="8829000" cy="45421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Git Flow </a:t>
            </a:r>
            <a:endParaRPr b="0" lang="en-US" sz="4000" spc="-1" strike="noStrike">
              <a:latin typeface="Arial"/>
            </a:endParaRPr>
          </a:p>
        </p:txBody>
      </p:sp>
      <p:sp>
        <p:nvSpPr>
          <p:cNvPr id="908" name="CustomShape 2"/>
          <p:cNvSpPr/>
          <p:nvPr/>
        </p:nvSpPr>
        <p:spPr>
          <a:xfrm>
            <a:off x="1202760" y="2011680"/>
            <a:ext cx="9782280" cy="4204440"/>
          </a:xfrm>
          <a:prstGeom prst="rect">
            <a:avLst/>
          </a:prstGeom>
          <a:noFill/>
          <a:ln>
            <a:noFill/>
          </a:ln>
        </p:spPr>
        <p:style>
          <a:lnRef idx="0"/>
          <a:fillRef idx="0"/>
          <a:effectRef idx="0"/>
          <a:fontRef idx="minor"/>
        </p:style>
      </p:sp>
      <p:pic>
        <p:nvPicPr>
          <p:cNvPr id="909" name="Picture 4_0" descr=""/>
          <p:cNvPicPr/>
          <p:nvPr/>
        </p:nvPicPr>
        <p:blipFill>
          <a:blip r:embed="rId1"/>
          <a:stretch/>
        </p:blipFill>
        <p:spPr>
          <a:xfrm>
            <a:off x="3187800" y="2450160"/>
            <a:ext cx="5532840" cy="360864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output? </a:t>
            </a:r>
            <a:endParaRPr b="0" lang="en-US" sz="4000" spc="-1" strike="noStrike">
              <a:latin typeface="Arial"/>
            </a:endParaRPr>
          </a:p>
        </p:txBody>
      </p:sp>
      <p:sp>
        <p:nvSpPr>
          <p:cNvPr id="1317" name="CustomShape 2"/>
          <p:cNvSpPr/>
          <p:nvPr/>
        </p:nvSpPr>
        <p:spPr>
          <a:xfrm>
            <a:off x="1205280" y="2011680"/>
            <a:ext cx="4753080" cy="4204440"/>
          </a:xfrm>
          <a:prstGeom prst="rect">
            <a:avLst/>
          </a:prstGeom>
          <a:noFill/>
          <a:ln>
            <a:noFill/>
          </a:ln>
        </p:spPr>
        <p:style>
          <a:lnRef idx="0"/>
          <a:fillRef idx="0"/>
          <a:effectRef idx="0"/>
          <a:fontRef idx="minor"/>
        </p:style>
      </p:sp>
      <p:sp>
        <p:nvSpPr>
          <p:cNvPr id="1318" name="CustomShape 3"/>
          <p:cNvSpPr/>
          <p:nvPr/>
        </p:nvSpPr>
        <p:spPr>
          <a:xfrm>
            <a:off x="6230520" y="2011680"/>
            <a:ext cx="4753080" cy="4204440"/>
          </a:xfrm>
          <a:prstGeom prst="rect">
            <a:avLst/>
          </a:prstGeom>
          <a:noFill/>
          <a:ln>
            <a:noFill/>
          </a:ln>
        </p:spPr>
        <p:style>
          <a:lnRef idx="0"/>
          <a:fillRef idx="0"/>
          <a:effectRef idx="0"/>
          <a:fontRef idx="minor"/>
        </p:style>
      </p:sp>
      <p:pic>
        <p:nvPicPr>
          <p:cNvPr id="1319" name="Picture 6" descr=""/>
          <p:cNvPicPr/>
          <p:nvPr/>
        </p:nvPicPr>
        <p:blipFill>
          <a:blip r:embed="rId1"/>
          <a:stretch/>
        </p:blipFill>
        <p:spPr>
          <a:xfrm>
            <a:off x="141480" y="2616120"/>
            <a:ext cx="5356440" cy="756360"/>
          </a:xfrm>
          <a:prstGeom prst="rect">
            <a:avLst/>
          </a:prstGeom>
          <a:ln>
            <a:noFill/>
          </a:ln>
        </p:spPr>
      </p:pic>
      <p:pic>
        <p:nvPicPr>
          <p:cNvPr id="1320" name="Picture 8" descr=""/>
          <p:cNvPicPr/>
          <p:nvPr/>
        </p:nvPicPr>
        <p:blipFill>
          <a:blip r:embed="rId2"/>
          <a:stretch/>
        </p:blipFill>
        <p:spPr>
          <a:xfrm>
            <a:off x="5977080" y="2616120"/>
            <a:ext cx="5905800" cy="75636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difference [single axis]</a:t>
            </a:r>
            <a:endParaRPr b="0" lang="en-US" sz="4000" spc="-1" strike="noStrike">
              <a:latin typeface="Arial"/>
            </a:endParaRPr>
          </a:p>
        </p:txBody>
      </p:sp>
      <p:sp>
        <p:nvSpPr>
          <p:cNvPr id="1322" name="CustomShape 2"/>
          <p:cNvSpPr/>
          <p:nvPr/>
        </p:nvSpPr>
        <p:spPr>
          <a:xfrm>
            <a:off x="1205280" y="2011680"/>
            <a:ext cx="4753080" cy="4204440"/>
          </a:xfrm>
          <a:prstGeom prst="rect">
            <a:avLst/>
          </a:prstGeom>
          <a:noFill/>
          <a:ln>
            <a:noFill/>
          </a:ln>
        </p:spPr>
        <p:style>
          <a:lnRef idx="0"/>
          <a:fillRef idx="0"/>
          <a:effectRef idx="0"/>
          <a:fontRef idx="minor"/>
        </p:style>
      </p:sp>
      <p:sp>
        <p:nvSpPr>
          <p:cNvPr id="1323" name="CustomShape 3"/>
          <p:cNvSpPr/>
          <p:nvPr/>
        </p:nvSpPr>
        <p:spPr>
          <a:xfrm>
            <a:off x="6230520" y="2011680"/>
            <a:ext cx="4753080" cy="4204440"/>
          </a:xfrm>
          <a:prstGeom prst="rect">
            <a:avLst/>
          </a:prstGeom>
          <a:noFill/>
          <a:ln>
            <a:noFill/>
          </a:ln>
        </p:spPr>
        <p:style>
          <a:lnRef idx="0"/>
          <a:fillRef idx="0"/>
          <a:effectRef idx="0"/>
          <a:fontRef idx="minor"/>
        </p:style>
      </p:sp>
      <p:pic>
        <p:nvPicPr>
          <p:cNvPr id="1324" name="Picture 6" descr=""/>
          <p:cNvPicPr/>
          <p:nvPr/>
        </p:nvPicPr>
        <p:blipFill>
          <a:blip r:embed="rId1"/>
          <a:stretch/>
        </p:blipFill>
        <p:spPr>
          <a:xfrm>
            <a:off x="141480" y="2616120"/>
            <a:ext cx="5356440" cy="756360"/>
          </a:xfrm>
          <a:prstGeom prst="rect">
            <a:avLst/>
          </a:prstGeom>
          <a:ln>
            <a:noFill/>
          </a:ln>
        </p:spPr>
      </p:pic>
      <p:pic>
        <p:nvPicPr>
          <p:cNvPr id="1325" name="Picture 8" descr=""/>
          <p:cNvPicPr/>
          <p:nvPr/>
        </p:nvPicPr>
        <p:blipFill>
          <a:blip r:embed="rId2"/>
          <a:stretch/>
        </p:blipFill>
        <p:spPr>
          <a:xfrm>
            <a:off x="5977080" y="2616120"/>
            <a:ext cx="5905800" cy="756360"/>
          </a:xfrm>
          <a:prstGeom prst="rect">
            <a:avLst/>
          </a:prstGeom>
          <a:ln>
            <a:noFill/>
          </a:ln>
        </p:spPr>
      </p:pic>
      <p:pic>
        <p:nvPicPr>
          <p:cNvPr id="1326" name="Picture 1" descr=""/>
          <p:cNvPicPr/>
          <p:nvPr/>
        </p:nvPicPr>
        <p:blipFill>
          <a:blip r:embed="rId3"/>
          <a:stretch/>
        </p:blipFill>
        <p:spPr>
          <a:xfrm>
            <a:off x="705600" y="4261320"/>
            <a:ext cx="2828880" cy="1103400"/>
          </a:xfrm>
          <a:prstGeom prst="rect">
            <a:avLst/>
          </a:prstGeom>
          <a:ln>
            <a:noFill/>
          </a:ln>
        </p:spPr>
      </p:pic>
      <p:pic>
        <p:nvPicPr>
          <p:cNvPr id="1327" name="Picture 7" descr=""/>
          <p:cNvPicPr/>
          <p:nvPr/>
        </p:nvPicPr>
        <p:blipFill>
          <a:blip r:embed="rId4"/>
          <a:stretch/>
        </p:blipFill>
        <p:spPr>
          <a:xfrm>
            <a:off x="7852680" y="4261320"/>
            <a:ext cx="2828880" cy="110340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output?</a:t>
            </a:r>
            <a:endParaRPr b="0" lang="en-US" sz="4000" spc="-1" strike="noStrike">
              <a:latin typeface="Arial"/>
            </a:endParaRPr>
          </a:p>
        </p:txBody>
      </p:sp>
      <p:sp>
        <p:nvSpPr>
          <p:cNvPr id="1329" name="CustomShape 2"/>
          <p:cNvSpPr/>
          <p:nvPr/>
        </p:nvSpPr>
        <p:spPr>
          <a:xfrm>
            <a:off x="1207080" y="1913400"/>
            <a:ext cx="4753080" cy="741240"/>
          </a:xfrm>
          <a:prstGeom prst="rect">
            <a:avLst/>
          </a:prstGeom>
          <a:noFill/>
          <a:ln>
            <a:noFill/>
          </a:ln>
        </p:spPr>
        <p:style>
          <a:lnRef idx="0"/>
          <a:fillRef idx="0"/>
          <a:effectRef idx="0"/>
          <a:fontRef idx="minor"/>
        </p:style>
      </p:sp>
      <p:sp>
        <p:nvSpPr>
          <p:cNvPr id="1330" name="CustomShape 3"/>
          <p:cNvSpPr/>
          <p:nvPr/>
        </p:nvSpPr>
        <p:spPr>
          <a:xfrm>
            <a:off x="1207080" y="2656440"/>
            <a:ext cx="4753080" cy="3564360"/>
          </a:xfrm>
          <a:prstGeom prst="rect">
            <a:avLst/>
          </a:prstGeom>
          <a:noFill/>
          <a:ln>
            <a:noFill/>
          </a:ln>
        </p:spPr>
        <p:style>
          <a:lnRef idx="0"/>
          <a:fillRef idx="0"/>
          <a:effectRef idx="0"/>
          <a:fontRef idx="minor"/>
        </p:style>
      </p:sp>
      <p:sp>
        <p:nvSpPr>
          <p:cNvPr id="1331" name="CustomShape 4"/>
          <p:cNvSpPr/>
          <p:nvPr/>
        </p:nvSpPr>
        <p:spPr>
          <a:xfrm>
            <a:off x="6231240" y="1913400"/>
            <a:ext cx="4753080" cy="741240"/>
          </a:xfrm>
          <a:prstGeom prst="rect">
            <a:avLst/>
          </a:prstGeom>
          <a:noFill/>
          <a:ln>
            <a:noFill/>
          </a:ln>
        </p:spPr>
        <p:style>
          <a:lnRef idx="0"/>
          <a:fillRef idx="0"/>
          <a:effectRef idx="0"/>
          <a:fontRef idx="minor"/>
        </p:style>
      </p:sp>
      <p:sp>
        <p:nvSpPr>
          <p:cNvPr id="1332" name="CustomShape 5"/>
          <p:cNvSpPr/>
          <p:nvPr/>
        </p:nvSpPr>
        <p:spPr>
          <a:xfrm>
            <a:off x="6231240" y="2656440"/>
            <a:ext cx="4753080" cy="3564360"/>
          </a:xfrm>
          <a:prstGeom prst="rect">
            <a:avLst/>
          </a:prstGeom>
          <a:noFill/>
          <a:ln>
            <a:noFill/>
          </a:ln>
        </p:spPr>
        <p:style>
          <a:lnRef idx="0"/>
          <a:fillRef idx="0"/>
          <a:effectRef idx="0"/>
          <a:fontRef idx="minor"/>
        </p:style>
      </p:sp>
      <p:pic>
        <p:nvPicPr>
          <p:cNvPr id="1333" name="Picture 9" descr=""/>
          <p:cNvPicPr/>
          <p:nvPr/>
        </p:nvPicPr>
        <p:blipFill>
          <a:blip r:embed="rId1"/>
          <a:stretch/>
        </p:blipFill>
        <p:spPr>
          <a:xfrm>
            <a:off x="1301400" y="2641680"/>
            <a:ext cx="2848680" cy="3530520"/>
          </a:xfrm>
          <a:prstGeom prst="rect">
            <a:avLst/>
          </a:prstGeom>
          <a:ln>
            <a:noFill/>
          </a:ln>
        </p:spPr>
      </p:pic>
      <p:pic>
        <p:nvPicPr>
          <p:cNvPr id="1334" name="Picture 2" descr=""/>
          <p:cNvPicPr/>
          <p:nvPr/>
        </p:nvPicPr>
        <p:blipFill>
          <a:blip r:embed="rId2"/>
          <a:stretch/>
        </p:blipFill>
        <p:spPr>
          <a:xfrm>
            <a:off x="6449400" y="2641680"/>
            <a:ext cx="3294360" cy="364608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336" name="CustomShape 2"/>
          <p:cNvSpPr/>
          <p:nvPr/>
        </p:nvSpPr>
        <p:spPr>
          <a:xfrm>
            <a:off x="1207080" y="1913400"/>
            <a:ext cx="4753080" cy="741240"/>
          </a:xfrm>
          <a:prstGeom prst="rect">
            <a:avLst/>
          </a:prstGeom>
          <a:noFill/>
          <a:ln>
            <a:noFill/>
          </a:ln>
        </p:spPr>
        <p:style>
          <a:lnRef idx="0"/>
          <a:fillRef idx="0"/>
          <a:effectRef idx="0"/>
          <a:fontRef idx="minor"/>
        </p:style>
      </p:sp>
      <p:sp>
        <p:nvSpPr>
          <p:cNvPr id="1337" name="CustomShape 3"/>
          <p:cNvSpPr/>
          <p:nvPr/>
        </p:nvSpPr>
        <p:spPr>
          <a:xfrm>
            <a:off x="1207080" y="2656440"/>
            <a:ext cx="4753080" cy="3564360"/>
          </a:xfrm>
          <a:prstGeom prst="rect">
            <a:avLst/>
          </a:prstGeom>
          <a:noFill/>
          <a:ln>
            <a:noFill/>
          </a:ln>
        </p:spPr>
        <p:style>
          <a:lnRef idx="0"/>
          <a:fillRef idx="0"/>
          <a:effectRef idx="0"/>
          <a:fontRef idx="minor"/>
        </p:style>
      </p:sp>
      <p:sp>
        <p:nvSpPr>
          <p:cNvPr id="1338" name="CustomShape 4"/>
          <p:cNvSpPr/>
          <p:nvPr/>
        </p:nvSpPr>
        <p:spPr>
          <a:xfrm>
            <a:off x="6231240" y="1913400"/>
            <a:ext cx="4753080" cy="741240"/>
          </a:xfrm>
          <a:prstGeom prst="rect">
            <a:avLst/>
          </a:prstGeom>
          <a:noFill/>
          <a:ln>
            <a:noFill/>
          </a:ln>
        </p:spPr>
        <p:style>
          <a:lnRef idx="0"/>
          <a:fillRef idx="0"/>
          <a:effectRef idx="0"/>
          <a:fontRef idx="minor"/>
        </p:style>
      </p:sp>
      <p:sp>
        <p:nvSpPr>
          <p:cNvPr id="1339" name="CustomShape 5"/>
          <p:cNvSpPr/>
          <p:nvPr/>
        </p:nvSpPr>
        <p:spPr>
          <a:xfrm>
            <a:off x="6231240" y="2656440"/>
            <a:ext cx="4753080" cy="3564360"/>
          </a:xfrm>
          <a:prstGeom prst="rect">
            <a:avLst/>
          </a:prstGeom>
          <a:noFill/>
          <a:ln>
            <a:noFill/>
          </a:ln>
        </p:spPr>
        <p:style>
          <a:lnRef idx="0"/>
          <a:fillRef idx="0"/>
          <a:effectRef idx="0"/>
          <a:fontRef idx="minor"/>
        </p:style>
      </p:sp>
      <p:pic>
        <p:nvPicPr>
          <p:cNvPr id="1340" name="Picture 9" descr=""/>
          <p:cNvPicPr/>
          <p:nvPr/>
        </p:nvPicPr>
        <p:blipFill>
          <a:blip r:embed="rId1"/>
          <a:stretch/>
        </p:blipFill>
        <p:spPr>
          <a:xfrm>
            <a:off x="1301400" y="2641680"/>
            <a:ext cx="2848680" cy="3530520"/>
          </a:xfrm>
          <a:prstGeom prst="rect">
            <a:avLst/>
          </a:prstGeom>
          <a:ln>
            <a:noFill/>
          </a:ln>
        </p:spPr>
      </p:pic>
      <p:pic>
        <p:nvPicPr>
          <p:cNvPr id="1341" name="Picture 1" descr=""/>
          <p:cNvPicPr/>
          <p:nvPr/>
        </p:nvPicPr>
        <p:blipFill>
          <a:blip r:embed="rId2"/>
          <a:stretch/>
        </p:blipFill>
        <p:spPr>
          <a:xfrm>
            <a:off x="4697640" y="2641680"/>
            <a:ext cx="3513240" cy="3530520"/>
          </a:xfrm>
          <a:prstGeom prst="rect">
            <a:avLst/>
          </a:prstGeom>
          <a:ln>
            <a:noFill/>
          </a:ln>
        </p:spPr>
      </p:pic>
      <p:pic>
        <p:nvPicPr>
          <p:cNvPr id="1342" name="Picture 2" descr="Hooke's law"/>
          <p:cNvPicPr/>
          <p:nvPr/>
        </p:nvPicPr>
        <p:blipFill>
          <a:blip r:embed="rId3"/>
          <a:stretch/>
        </p:blipFill>
        <p:spPr>
          <a:xfrm>
            <a:off x="8562960" y="1367280"/>
            <a:ext cx="4065480" cy="523692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solution</a:t>
            </a:r>
            <a:endParaRPr b="0" lang="en-US" sz="4000" spc="-1" strike="noStrike">
              <a:latin typeface="Arial"/>
            </a:endParaRPr>
          </a:p>
        </p:txBody>
      </p:sp>
      <p:sp>
        <p:nvSpPr>
          <p:cNvPr id="1344" name="CustomShape 2"/>
          <p:cNvSpPr/>
          <p:nvPr/>
        </p:nvSpPr>
        <p:spPr>
          <a:xfrm>
            <a:off x="1207080" y="1913400"/>
            <a:ext cx="4753080" cy="741240"/>
          </a:xfrm>
          <a:prstGeom prst="rect">
            <a:avLst/>
          </a:prstGeom>
          <a:noFill/>
          <a:ln>
            <a:noFill/>
          </a:ln>
        </p:spPr>
        <p:style>
          <a:lnRef idx="0"/>
          <a:fillRef idx="0"/>
          <a:effectRef idx="0"/>
          <a:fontRef idx="minor"/>
        </p:style>
      </p:sp>
      <p:sp>
        <p:nvSpPr>
          <p:cNvPr id="1345" name="CustomShape 3"/>
          <p:cNvSpPr/>
          <p:nvPr/>
        </p:nvSpPr>
        <p:spPr>
          <a:xfrm>
            <a:off x="1207080" y="2656440"/>
            <a:ext cx="4753080" cy="3564360"/>
          </a:xfrm>
          <a:prstGeom prst="rect">
            <a:avLst/>
          </a:prstGeom>
          <a:noFill/>
          <a:ln>
            <a:noFill/>
          </a:ln>
        </p:spPr>
        <p:style>
          <a:lnRef idx="0"/>
          <a:fillRef idx="0"/>
          <a:effectRef idx="0"/>
          <a:fontRef idx="minor"/>
        </p:style>
      </p:sp>
      <p:sp>
        <p:nvSpPr>
          <p:cNvPr id="1346" name="CustomShape 4"/>
          <p:cNvSpPr/>
          <p:nvPr/>
        </p:nvSpPr>
        <p:spPr>
          <a:xfrm>
            <a:off x="6231240" y="1913400"/>
            <a:ext cx="4753080" cy="741240"/>
          </a:xfrm>
          <a:prstGeom prst="rect">
            <a:avLst/>
          </a:prstGeom>
          <a:noFill/>
          <a:ln>
            <a:noFill/>
          </a:ln>
        </p:spPr>
        <p:style>
          <a:lnRef idx="0"/>
          <a:fillRef idx="0"/>
          <a:effectRef idx="0"/>
          <a:fontRef idx="minor"/>
        </p:style>
      </p:sp>
      <p:sp>
        <p:nvSpPr>
          <p:cNvPr id="1347" name="CustomShape 5"/>
          <p:cNvSpPr/>
          <p:nvPr/>
        </p:nvSpPr>
        <p:spPr>
          <a:xfrm>
            <a:off x="6231240" y="2656440"/>
            <a:ext cx="4753080" cy="3564360"/>
          </a:xfrm>
          <a:prstGeom prst="rect">
            <a:avLst/>
          </a:prstGeom>
          <a:noFill/>
          <a:ln>
            <a:noFill/>
          </a:ln>
        </p:spPr>
        <p:style>
          <a:lnRef idx="0"/>
          <a:fillRef idx="0"/>
          <a:effectRef idx="0"/>
          <a:fontRef idx="minor"/>
        </p:style>
      </p:sp>
      <p:pic>
        <p:nvPicPr>
          <p:cNvPr id="1348" name="Picture 7" descr=""/>
          <p:cNvPicPr/>
          <p:nvPr/>
        </p:nvPicPr>
        <p:blipFill>
          <a:blip r:embed="rId1"/>
          <a:stretch/>
        </p:blipFill>
        <p:spPr>
          <a:xfrm>
            <a:off x="3435480" y="2322000"/>
            <a:ext cx="2627640" cy="393264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Dropping NaN values</a:t>
            </a:r>
            <a:br/>
            <a:endParaRPr b="0" lang="en-US" sz="4000" spc="-1" strike="noStrike">
              <a:latin typeface="Arial"/>
            </a:endParaRPr>
          </a:p>
        </p:txBody>
      </p:sp>
      <p:sp>
        <p:nvSpPr>
          <p:cNvPr id="1350" name="CustomShape 2"/>
          <p:cNvSpPr/>
          <p:nvPr/>
        </p:nvSpPr>
        <p:spPr>
          <a:xfrm>
            <a:off x="1207080" y="1913400"/>
            <a:ext cx="4753080" cy="741240"/>
          </a:xfrm>
          <a:prstGeom prst="rect">
            <a:avLst/>
          </a:prstGeom>
          <a:noFill/>
          <a:ln>
            <a:noFill/>
          </a:ln>
        </p:spPr>
        <p:style>
          <a:lnRef idx="0"/>
          <a:fillRef idx="0"/>
          <a:effectRef idx="0"/>
          <a:fontRef idx="minor"/>
        </p:style>
      </p:sp>
      <p:sp>
        <p:nvSpPr>
          <p:cNvPr id="1351" name="CustomShape 3"/>
          <p:cNvSpPr/>
          <p:nvPr/>
        </p:nvSpPr>
        <p:spPr>
          <a:xfrm>
            <a:off x="1207080" y="2656440"/>
            <a:ext cx="4753080" cy="3564360"/>
          </a:xfrm>
          <a:prstGeom prst="rect">
            <a:avLst/>
          </a:prstGeom>
          <a:noFill/>
          <a:ln>
            <a:noFill/>
          </a:ln>
        </p:spPr>
        <p:style>
          <a:lnRef idx="0"/>
          <a:fillRef idx="0"/>
          <a:effectRef idx="0"/>
          <a:fontRef idx="minor"/>
        </p:style>
      </p:sp>
      <p:sp>
        <p:nvSpPr>
          <p:cNvPr id="1352" name="CustomShape 4"/>
          <p:cNvSpPr/>
          <p:nvPr/>
        </p:nvSpPr>
        <p:spPr>
          <a:xfrm>
            <a:off x="6231240" y="1913400"/>
            <a:ext cx="4753080" cy="741240"/>
          </a:xfrm>
          <a:prstGeom prst="rect">
            <a:avLst/>
          </a:prstGeom>
          <a:noFill/>
          <a:ln>
            <a:noFill/>
          </a:ln>
        </p:spPr>
        <p:style>
          <a:lnRef idx="0"/>
          <a:fillRef idx="0"/>
          <a:effectRef idx="0"/>
          <a:fontRef idx="minor"/>
        </p:style>
      </p:sp>
      <p:sp>
        <p:nvSpPr>
          <p:cNvPr id="1353" name="CustomShape 5"/>
          <p:cNvSpPr/>
          <p:nvPr/>
        </p:nvSpPr>
        <p:spPr>
          <a:xfrm>
            <a:off x="6231240" y="2656440"/>
            <a:ext cx="4753080" cy="3564360"/>
          </a:xfrm>
          <a:prstGeom prst="rect">
            <a:avLst/>
          </a:prstGeom>
          <a:noFill/>
          <a:ln>
            <a:noFill/>
          </a:ln>
        </p:spPr>
        <p:style>
          <a:lnRef idx="0"/>
          <a:fillRef idx="0"/>
          <a:effectRef idx="0"/>
          <a:fontRef idx="minor"/>
        </p:style>
      </p:sp>
      <p:pic>
        <p:nvPicPr>
          <p:cNvPr id="1354" name="Picture 6" descr=""/>
          <p:cNvPicPr/>
          <p:nvPr/>
        </p:nvPicPr>
        <p:blipFill>
          <a:blip r:embed="rId1"/>
          <a:stretch/>
        </p:blipFill>
        <p:spPr>
          <a:xfrm>
            <a:off x="333360" y="2481120"/>
            <a:ext cx="4454280" cy="3476160"/>
          </a:xfrm>
          <a:prstGeom prst="rect">
            <a:avLst/>
          </a:prstGeom>
          <a:ln>
            <a:noFill/>
          </a:ln>
        </p:spPr>
      </p:pic>
      <p:sp>
        <p:nvSpPr>
          <p:cNvPr id="1355" name="CustomShape 6"/>
          <p:cNvSpPr/>
          <p:nvPr/>
        </p:nvSpPr>
        <p:spPr>
          <a:xfrm>
            <a:off x="9843840" y="6071760"/>
            <a:ext cx="2051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to expect?</a:t>
            </a:r>
            <a:endParaRPr b="0" lang="en-US" sz="1800" spc="-1" strike="noStrike">
              <a:latin typeface="Arial"/>
            </a:endParaRPr>
          </a:p>
        </p:txBody>
      </p:sp>
      <p:pic>
        <p:nvPicPr>
          <p:cNvPr id="1356" name="Picture 8" descr=""/>
          <p:cNvPicPr/>
          <p:nvPr/>
        </p:nvPicPr>
        <p:blipFill>
          <a:blip r:embed="rId2"/>
          <a:stretch/>
        </p:blipFill>
        <p:spPr>
          <a:xfrm>
            <a:off x="6739560" y="1787400"/>
            <a:ext cx="2475000" cy="4856760"/>
          </a:xfrm>
          <a:prstGeom prst="rect">
            <a:avLst/>
          </a:prstGeom>
          <a:ln>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358" name="CustomShape 2"/>
          <p:cNvSpPr/>
          <p:nvPr/>
        </p:nvSpPr>
        <p:spPr>
          <a:xfrm>
            <a:off x="1207080" y="1913400"/>
            <a:ext cx="4753080" cy="741240"/>
          </a:xfrm>
          <a:prstGeom prst="rect">
            <a:avLst/>
          </a:prstGeom>
          <a:noFill/>
          <a:ln>
            <a:noFill/>
          </a:ln>
        </p:spPr>
        <p:style>
          <a:lnRef idx="0"/>
          <a:fillRef idx="0"/>
          <a:effectRef idx="0"/>
          <a:fontRef idx="minor"/>
        </p:style>
      </p:sp>
      <p:sp>
        <p:nvSpPr>
          <p:cNvPr id="1359" name="CustomShape 3"/>
          <p:cNvSpPr/>
          <p:nvPr/>
        </p:nvSpPr>
        <p:spPr>
          <a:xfrm>
            <a:off x="1207080" y="2656440"/>
            <a:ext cx="4753080" cy="3564360"/>
          </a:xfrm>
          <a:prstGeom prst="rect">
            <a:avLst/>
          </a:prstGeom>
          <a:noFill/>
          <a:ln>
            <a:noFill/>
          </a:ln>
        </p:spPr>
        <p:style>
          <a:lnRef idx="0"/>
          <a:fillRef idx="0"/>
          <a:effectRef idx="0"/>
          <a:fontRef idx="minor"/>
        </p:style>
      </p:sp>
      <p:sp>
        <p:nvSpPr>
          <p:cNvPr id="1360" name="CustomShape 4"/>
          <p:cNvSpPr/>
          <p:nvPr/>
        </p:nvSpPr>
        <p:spPr>
          <a:xfrm>
            <a:off x="6231240" y="1913400"/>
            <a:ext cx="4753080" cy="741240"/>
          </a:xfrm>
          <a:prstGeom prst="rect">
            <a:avLst/>
          </a:prstGeom>
          <a:noFill/>
          <a:ln>
            <a:noFill/>
          </a:ln>
        </p:spPr>
        <p:style>
          <a:lnRef idx="0"/>
          <a:fillRef idx="0"/>
          <a:effectRef idx="0"/>
          <a:fontRef idx="minor"/>
        </p:style>
      </p:sp>
      <p:sp>
        <p:nvSpPr>
          <p:cNvPr id="1361" name="CustomShape 5"/>
          <p:cNvSpPr/>
          <p:nvPr/>
        </p:nvSpPr>
        <p:spPr>
          <a:xfrm>
            <a:off x="6231240" y="2656440"/>
            <a:ext cx="4753080" cy="3564360"/>
          </a:xfrm>
          <a:prstGeom prst="rect">
            <a:avLst/>
          </a:prstGeom>
          <a:noFill/>
          <a:ln>
            <a:noFill/>
          </a:ln>
        </p:spPr>
        <p:style>
          <a:lnRef idx="0"/>
          <a:fillRef idx="0"/>
          <a:effectRef idx="0"/>
          <a:fontRef idx="minor"/>
        </p:style>
      </p:sp>
      <p:pic>
        <p:nvPicPr>
          <p:cNvPr id="1362" name="Picture 6" descr=""/>
          <p:cNvPicPr/>
          <p:nvPr/>
        </p:nvPicPr>
        <p:blipFill>
          <a:blip r:embed="rId1"/>
          <a:stretch/>
        </p:blipFill>
        <p:spPr>
          <a:xfrm>
            <a:off x="6115320" y="1853280"/>
            <a:ext cx="2513160" cy="4894560"/>
          </a:xfrm>
          <a:prstGeom prst="rect">
            <a:avLst/>
          </a:prstGeom>
          <a:ln>
            <a:noFill/>
          </a:ln>
        </p:spPr>
      </p:pic>
      <p:pic>
        <p:nvPicPr>
          <p:cNvPr id="1363" name="Picture 7" descr=""/>
          <p:cNvPicPr/>
          <p:nvPr/>
        </p:nvPicPr>
        <p:blipFill>
          <a:blip r:embed="rId2"/>
          <a:stretch/>
        </p:blipFill>
        <p:spPr>
          <a:xfrm>
            <a:off x="1210320" y="2481120"/>
            <a:ext cx="4454280" cy="3476160"/>
          </a:xfrm>
          <a:prstGeom prst="rect">
            <a:avLst/>
          </a:prstGeom>
          <a:ln>
            <a:noFill/>
          </a:ln>
        </p:spPr>
      </p:pic>
      <p:pic>
        <p:nvPicPr>
          <p:cNvPr id="1364" name="Picture 9" descr=""/>
          <p:cNvPicPr/>
          <p:nvPr/>
        </p:nvPicPr>
        <p:blipFill>
          <a:blip r:embed="rId3"/>
          <a:stretch/>
        </p:blipFill>
        <p:spPr>
          <a:xfrm>
            <a:off x="9237600" y="3585240"/>
            <a:ext cx="2855880" cy="159840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Concatenation</a:t>
            </a:r>
            <a:br/>
            <a:endParaRPr b="0" lang="en-US" sz="4000" spc="-1" strike="noStrike">
              <a:latin typeface="Arial"/>
            </a:endParaRPr>
          </a:p>
        </p:txBody>
      </p:sp>
      <p:sp>
        <p:nvSpPr>
          <p:cNvPr id="1366" name="CustomShape 2"/>
          <p:cNvSpPr/>
          <p:nvPr/>
        </p:nvSpPr>
        <p:spPr>
          <a:xfrm>
            <a:off x="1207080" y="1913400"/>
            <a:ext cx="4753080" cy="741240"/>
          </a:xfrm>
          <a:prstGeom prst="rect">
            <a:avLst/>
          </a:prstGeom>
          <a:noFill/>
          <a:ln>
            <a:noFill/>
          </a:ln>
        </p:spPr>
        <p:style>
          <a:lnRef idx="0"/>
          <a:fillRef idx="0"/>
          <a:effectRef idx="0"/>
          <a:fontRef idx="minor"/>
        </p:style>
      </p:sp>
      <p:sp>
        <p:nvSpPr>
          <p:cNvPr id="1367" name="CustomShape 3"/>
          <p:cNvSpPr/>
          <p:nvPr/>
        </p:nvSpPr>
        <p:spPr>
          <a:xfrm>
            <a:off x="1207080" y="2656440"/>
            <a:ext cx="4753080" cy="3564360"/>
          </a:xfrm>
          <a:prstGeom prst="rect">
            <a:avLst/>
          </a:prstGeom>
          <a:noFill/>
          <a:ln>
            <a:noFill/>
          </a:ln>
        </p:spPr>
        <p:style>
          <a:lnRef idx="0"/>
          <a:fillRef idx="0"/>
          <a:effectRef idx="0"/>
          <a:fontRef idx="minor"/>
        </p:style>
      </p:sp>
      <p:sp>
        <p:nvSpPr>
          <p:cNvPr id="1368" name="CustomShape 4"/>
          <p:cNvSpPr/>
          <p:nvPr/>
        </p:nvSpPr>
        <p:spPr>
          <a:xfrm>
            <a:off x="6231240" y="1913400"/>
            <a:ext cx="4753080" cy="741240"/>
          </a:xfrm>
          <a:prstGeom prst="rect">
            <a:avLst/>
          </a:prstGeom>
          <a:noFill/>
          <a:ln>
            <a:noFill/>
          </a:ln>
        </p:spPr>
        <p:style>
          <a:lnRef idx="0"/>
          <a:fillRef idx="0"/>
          <a:effectRef idx="0"/>
          <a:fontRef idx="minor"/>
        </p:style>
      </p:sp>
      <p:sp>
        <p:nvSpPr>
          <p:cNvPr id="1369" name="CustomShape 5"/>
          <p:cNvSpPr/>
          <p:nvPr/>
        </p:nvSpPr>
        <p:spPr>
          <a:xfrm>
            <a:off x="6231240" y="2656440"/>
            <a:ext cx="4753080" cy="3564360"/>
          </a:xfrm>
          <a:prstGeom prst="rect">
            <a:avLst/>
          </a:prstGeom>
          <a:noFill/>
          <a:ln>
            <a:noFill/>
          </a:ln>
        </p:spPr>
        <p:style>
          <a:lnRef idx="0"/>
          <a:fillRef idx="0"/>
          <a:effectRef idx="0"/>
          <a:fontRef idx="minor"/>
        </p:style>
      </p:sp>
      <p:pic>
        <p:nvPicPr>
          <p:cNvPr id="1370" name="Picture 6" descr=""/>
          <p:cNvPicPr/>
          <p:nvPr/>
        </p:nvPicPr>
        <p:blipFill>
          <a:blip r:embed="rId1"/>
          <a:stretch/>
        </p:blipFill>
        <p:spPr>
          <a:xfrm>
            <a:off x="424440" y="1532880"/>
            <a:ext cx="2875320" cy="3995280"/>
          </a:xfrm>
          <a:prstGeom prst="rect">
            <a:avLst/>
          </a:prstGeom>
          <a:ln>
            <a:noFill/>
          </a:ln>
        </p:spPr>
      </p:pic>
      <p:pic>
        <p:nvPicPr>
          <p:cNvPr id="1371" name="Picture 7" descr=""/>
          <p:cNvPicPr/>
          <p:nvPr/>
        </p:nvPicPr>
        <p:blipFill>
          <a:blip r:embed="rId2"/>
          <a:stretch/>
        </p:blipFill>
        <p:spPr>
          <a:xfrm>
            <a:off x="3726720" y="1261080"/>
            <a:ext cx="2984040" cy="4267080"/>
          </a:xfrm>
          <a:prstGeom prst="rect">
            <a:avLst/>
          </a:prstGeom>
          <a:ln>
            <a:noFill/>
          </a:ln>
        </p:spPr>
      </p:pic>
      <p:pic>
        <p:nvPicPr>
          <p:cNvPr id="1372" name="Picture 8" descr=""/>
          <p:cNvPicPr/>
          <p:nvPr/>
        </p:nvPicPr>
        <p:blipFill>
          <a:blip r:embed="rId3"/>
          <a:stretch/>
        </p:blipFill>
        <p:spPr>
          <a:xfrm>
            <a:off x="7601400" y="1905120"/>
            <a:ext cx="4381200" cy="2033640"/>
          </a:xfrm>
          <a:prstGeom prst="rect">
            <a:avLst/>
          </a:prstGeom>
          <a:ln>
            <a:noFill/>
          </a:ln>
        </p:spPr>
      </p:pic>
      <p:sp>
        <p:nvSpPr>
          <p:cNvPr id="1373" name="CustomShape 6"/>
          <p:cNvSpPr/>
          <p:nvPr/>
        </p:nvSpPr>
        <p:spPr>
          <a:xfrm>
            <a:off x="10482480" y="5175720"/>
            <a:ext cx="1095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Output?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Concatenation</a:t>
            </a:r>
            <a:br/>
            <a:endParaRPr b="0" lang="en-US" sz="4000" spc="-1" strike="noStrike">
              <a:latin typeface="Arial"/>
            </a:endParaRPr>
          </a:p>
        </p:txBody>
      </p:sp>
      <p:sp>
        <p:nvSpPr>
          <p:cNvPr id="1375" name="CustomShape 2"/>
          <p:cNvSpPr/>
          <p:nvPr/>
        </p:nvSpPr>
        <p:spPr>
          <a:xfrm>
            <a:off x="1207080" y="1913400"/>
            <a:ext cx="4753080" cy="741240"/>
          </a:xfrm>
          <a:prstGeom prst="rect">
            <a:avLst/>
          </a:prstGeom>
          <a:noFill/>
          <a:ln>
            <a:noFill/>
          </a:ln>
        </p:spPr>
        <p:style>
          <a:lnRef idx="0"/>
          <a:fillRef idx="0"/>
          <a:effectRef idx="0"/>
          <a:fontRef idx="minor"/>
        </p:style>
      </p:sp>
      <p:sp>
        <p:nvSpPr>
          <p:cNvPr id="1376" name="CustomShape 3"/>
          <p:cNvSpPr/>
          <p:nvPr/>
        </p:nvSpPr>
        <p:spPr>
          <a:xfrm>
            <a:off x="1207080" y="2656440"/>
            <a:ext cx="4753080" cy="3564360"/>
          </a:xfrm>
          <a:prstGeom prst="rect">
            <a:avLst/>
          </a:prstGeom>
          <a:noFill/>
          <a:ln>
            <a:noFill/>
          </a:ln>
        </p:spPr>
        <p:style>
          <a:lnRef idx="0"/>
          <a:fillRef idx="0"/>
          <a:effectRef idx="0"/>
          <a:fontRef idx="minor"/>
        </p:style>
      </p:sp>
      <p:sp>
        <p:nvSpPr>
          <p:cNvPr id="1377" name="CustomShape 4"/>
          <p:cNvSpPr/>
          <p:nvPr/>
        </p:nvSpPr>
        <p:spPr>
          <a:xfrm>
            <a:off x="6231240" y="1913400"/>
            <a:ext cx="4753080" cy="741240"/>
          </a:xfrm>
          <a:prstGeom prst="rect">
            <a:avLst/>
          </a:prstGeom>
          <a:noFill/>
          <a:ln>
            <a:noFill/>
          </a:ln>
        </p:spPr>
        <p:style>
          <a:lnRef idx="0"/>
          <a:fillRef idx="0"/>
          <a:effectRef idx="0"/>
          <a:fontRef idx="minor"/>
        </p:style>
      </p:sp>
      <p:sp>
        <p:nvSpPr>
          <p:cNvPr id="1378" name="CustomShape 5"/>
          <p:cNvSpPr/>
          <p:nvPr/>
        </p:nvSpPr>
        <p:spPr>
          <a:xfrm>
            <a:off x="6231240" y="2656440"/>
            <a:ext cx="4753080" cy="3564360"/>
          </a:xfrm>
          <a:prstGeom prst="rect">
            <a:avLst/>
          </a:prstGeom>
          <a:noFill/>
          <a:ln>
            <a:noFill/>
          </a:ln>
        </p:spPr>
        <p:style>
          <a:lnRef idx="0"/>
          <a:fillRef idx="0"/>
          <a:effectRef idx="0"/>
          <a:fontRef idx="minor"/>
        </p:style>
      </p:sp>
      <p:pic>
        <p:nvPicPr>
          <p:cNvPr id="1379" name="Picture 6" descr=""/>
          <p:cNvPicPr/>
          <p:nvPr/>
        </p:nvPicPr>
        <p:blipFill>
          <a:blip r:embed="rId1"/>
          <a:stretch/>
        </p:blipFill>
        <p:spPr>
          <a:xfrm>
            <a:off x="424440" y="1532880"/>
            <a:ext cx="2875320" cy="3995280"/>
          </a:xfrm>
          <a:prstGeom prst="rect">
            <a:avLst/>
          </a:prstGeom>
          <a:ln>
            <a:noFill/>
          </a:ln>
        </p:spPr>
      </p:pic>
      <p:pic>
        <p:nvPicPr>
          <p:cNvPr id="1380" name="Picture 7" descr=""/>
          <p:cNvPicPr/>
          <p:nvPr/>
        </p:nvPicPr>
        <p:blipFill>
          <a:blip r:embed="rId2"/>
          <a:stretch/>
        </p:blipFill>
        <p:spPr>
          <a:xfrm>
            <a:off x="3726720" y="1261080"/>
            <a:ext cx="2984040" cy="4267080"/>
          </a:xfrm>
          <a:prstGeom prst="rect">
            <a:avLst/>
          </a:prstGeom>
          <a:ln>
            <a:noFill/>
          </a:ln>
        </p:spPr>
      </p:pic>
      <p:pic>
        <p:nvPicPr>
          <p:cNvPr id="1381" name="Picture 8" descr=""/>
          <p:cNvPicPr/>
          <p:nvPr/>
        </p:nvPicPr>
        <p:blipFill>
          <a:blip r:embed="rId3"/>
          <a:stretch/>
        </p:blipFill>
        <p:spPr>
          <a:xfrm>
            <a:off x="7601400" y="445680"/>
            <a:ext cx="4381200" cy="2033640"/>
          </a:xfrm>
          <a:prstGeom prst="rect">
            <a:avLst/>
          </a:prstGeom>
          <a:ln>
            <a:noFill/>
          </a:ln>
        </p:spPr>
      </p:pic>
      <p:pic>
        <p:nvPicPr>
          <p:cNvPr id="1382" name="Picture 10" descr=""/>
          <p:cNvPicPr/>
          <p:nvPr/>
        </p:nvPicPr>
        <p:blipFill>
          <a:blip r:embed="rId4"/>
          <a:stretch/>
        </p:blipFill>
        <p:spPr>
          <a:xfrm>
            <a:off x="7808400" y="2985840"/>
            <a:ext cx="1017360" cy="2665440"/>
          </a:xfrm>
          <a:prstGeom prst="rect">
            <a:avLst/>
          </a:prstGeom>
          <a:ln>
            <a:noFill/>
          </a:ln>
        </p:spPr>
      </p:pic>
      <p:pic>
        <p:nvPicPr>
          <p:cNvPr id="1383" name="Picture 11" descr=""/>
          <p:cNvPicPr/>
          <p:nvPr/>
        </p:nvPicPr>
        <p:blipFill>
          <a:blip r:embed="rId5"/>
          <a:stretch/>
        </p:blipFill>
        <p:spPr>
          <a:xfrm>
            <a:off x="9020880" y="2985840"/>
            <a:ext cx="1017360" cy="2665440"/>
          </a:xfrm>
          <a:prstGeom prst="rect">
            <a:avLst/>
          </a:prstGeom>
          <a:ln>
            <a:noFill/>
          </a:ln>
        </p:spPr>
      </p:pic>
      <p:pic>
        <p:nvPicPr>
          <p:cNvPr id="1384" name="Picture 12" descr=""/>
          <p:cNvPicPr/>
          <p:nvPr/>
        </p:nvPicPr>
        <p:blipFill>
          <a:blip r:embed="rId6"/>
          <a:stretch/>
        </p:blipFill>
        <p:spPr>
          <a:xfrm>
            <a:off x="10205640" y="3148920"/>
            <a:ext cx="1598760" cy="145584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CustomShape 1"/>
          <p:cNvSpPr/>
          <p:nvPr/>
        </p:nvSpPr>
        <p:spPr>
          <a:xfrm>
            <a:off x="1202760" y="284040"/>
            <a:ext cx="9782280" cy="1506960"/>
          </a:xfrm>
          <a:prstGeom prst="rect">
            <a:avLst/>
          </a:prstGeom>
          <a:noFill/>
          <a:ln>
            <a:noFill/>
          </a:ln>
        </p:spPr>
        <p:style>
          <a:lnRef idx="0"/>
          <a:fillRef idx="0"/>
          <a:effectRef idx="0"/>
          <a:fontRef idx="minor"/>
        </p:style>
      </p:sp>
      <p:sp>
        <p:nvSpPr>
          <p:cNvPr id="1386" name="CustomShape 2"/>
          <p:cNvSpPr/>
          <p:nvPr/>
        </p:nvSpPr>
        <p:spPr>
          <a:xfrm>
            <a:off x="1202760" y="2011680"/>
            <a:ext cx="9782280" cy="4204440"/>
          </a:xfrm>
          <a:prstGeom prst="rect">
            <a:avLst/>
          </a:prstGeom>
          <a:noFill/>
          <a:ln>
            <a:noFill/>
          </a:ln>
        </p:spPr>
        <p:style>
          <a:lnRef idx="0"/>
          <a:fillRef idx="0"/>
          <a:effectRef idx="0"/>
          <a:fontRef idx="minor"/>
        </p:style>
      </p:sp>
      <p:pic>
        <p:nvPicPr>
          <p:cNvPr id="1387" name="Picture 3" descr=""/>
          <p:cNvPicPr/>
          <p:nvPr/>
        </p:nvPicPr>
        <p:blipFill>
          <a:blip r:embed="rId1"/>
          <a:stretch/>
        </p:blipFill>
        <p:spPr>
          <a:xfrm>
            <a:off x="2108880" y="2331000"/>
            <a:ext cx="6933240" cy="3637080"/>
          </a:xfrm>
          <a:prstGeom prst="rect">
            <a:avLst/>
          </a:prstGeom>
          <a:ln>
            <a:noFill/>
          </a:ln>
        </p:spPr>
      </p:pic>
      <p:pic>
        <p:nvPicPr>
          <p:cNvPr id="1388" name="Picture 4" descr=""/>
          <p:cNvPicPr/>
          <p:nvPr/>
        </p:nvPicPr>
        <p:blipFill>
          <a:blip r:embed="rId2"/>
          <a:stretch/>
        </p:blipFill>
        <p:spPr>
          <a:xfrm>
            <a:off x="2108880" y="870120"/>
            <a:ext cx="6777000" cy="9028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Breakout rooms</a:t>
            </a:r>
            <a:endParaRPr b="0" lang="en-US" sz="4000" spc="-1" strike="noStrike">
              <a:latin typeface="Arial"/>
            </a:endParaRPr>
          </a:p>
        </p:txBody>
      </p:sp>
      <p:sp>
        <p:nvSpPr>
          <p:cNvPr id="911"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Leaders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ffffff"/>
                </a:solidFill>
                <a:uFillTx/>
                <a:latin typeface="Corbel"/>
                <a:ea typeface="DejaVu Sans"/>
              </a:rPr>
              <a:t>Responsibilities:</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Share screen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Reporting progress to me</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troubleshooting</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ffffff"/>
                </a:solidFill>
                <a:uFillTx/>
                <a:latin typeface="Corbel"/>
                <a:ea typeface="DejaVu Sans"/>
              </a:rPr>
              <a:t>Benefits:</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First to get access to datacamp</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Higher chance for a udacity recommendation  </a:t>
            </a:r>
            <a:endParaRPr b="0" lang="en-US" sz="2200" spc="-1" strike="noStrike">
              <a:latin typeface="Arial"/>
            </a:endParaRPr>
          </a:p>
        </p:txBody>
      </p:sp>
      <p:sp>
        <p:nvSpPr>
          <p:cNvPr id="912" name="CustomShape 3"/>
          <p:cNvSpPr/>
          <p:nvPr/>
        </p:nvSpPr>
        <p:spPr>
          <a:xfrm>
            <a:off x="7406640" y="6400800"/>
            <a:ext cx="114336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hlinkClick r:id="rId1"/>
              </a:rPr>
              <a:t>https://docs.google.com/spreadsheets/d/192R3DWLjUJU80XYr9_qubNvc1NXZuP8GPh9TyvMPa1c/edit#gid=0</a:t>
            </a:r>
            <a:r>
              <a:rPr b="0" lang="en-US" sz="1800" spc="-1" strike="noStrike">
                <a:solidFill>
                  <a:srgbClr val="6eac1c"/>
                </a:solidFill>
                <a:latin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CustomShape 1"/>
          <p:cNvSpPr/>
          <p:nvPr/>
        </p:nvSpPr>
        <p:spPr>
          <a:xfrm>
            <a:off x="1202760" y="284040"/>
            <a:ext cx="9782280" cy="1506960"/>
          </a:xfrm>
          <a:prstGeom prst="rect">
            <a:avLst/>
          </a:prstGeom>
          <a:noFill/>
          <a:ln>
            <a:noFill/>
          </a:ln>
        </p:spPr>
        <p:style>
          <a:lnRef idx="0"/>
          <a:fillRef idx="0"/>
          <a:effectRef idx="0"/>
          <a:fontRef idx="minor"/>
        </p:style>
      </p:sp>
      <p:sp>
        <p:nvSpPr>
          <p:cNvPr id="1390" name="CustomShape 2"/>
          <p:cNvSpPr/>
          <p:nvPr/>
        </p:nvSpPr>
        <p:spPr>
          <a:xfrm>
            <a:off x="1202760" y="2011680"/>
            <a:ext cx="9782280" cy="4204440"/>
          </a:xfrm>
          <a:prstGeom prst="rect">
            <a:avLst/>
          </a:prstGeom>
          <a:noFill/>
          <a:ln>
            <a:noFill/>
          </a:ln>
        </p:spPr>
        <p:style>
          <a:lnRef idx="0"/>
          <a:fillRef idx="0"/>
          <a:effectRef idx="0"/>
          <a:fontRef idx="minor"/>
        </p:style>
      </p:sp>
      <p:pic>
        <p:nvPicPr>
          <p:cNvPr id="1391" name="Picture 4" descr=""/>
          <p:cNvPicPr/>
          <p:nvPr/>
        </p:nvPicPr>
        <p:blipFill>
          <a:blip r:embed="rId1"/>
          <a:stretch/>
        </p:blipFill>
        <p:spPr>
          <a:xfrm>
            <a:off x="2041920" y="1449000"/>
            <a:ext cx="8316720" cy="465660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2" name="CustomShape 1"/>
          <p:cNvSpPr/>
          <p:nvPr/>
        </p:nvSpPr>
        <p:spPr>
          <a:xfrm>
            <a:off x="1202760" y="284040"/>
            <a:ext cx="9782280" cy="1506960"/>
          </a:xfrm>
          <a:prstGeom prst="rect">
            <a:avLst/>
          </a:prstGeom>
          <a:noFill/>
          <a:ln>
            <a:noFill/>
          </a:ln>
        </p:spPr>
        <p:style>
          <a:lnRef idx="0"/>
          <a:fillRef idx="0"/>
          <a:effectRef idx="0"/>
          <a:fontRef idx="minor"/>
        </p:style>
      </p:sp>
      <p:sp>
        <p:nvSpPr>
          <p:cNvPr id="1393" name="CustomShape 2"/>
          <p:cNvSpPr/>
          <p:nvPr/>
        </p:nvSpPr>
        <p:spPr>
          <a:xfrm>
            <a:off x="1202760" y="2011680"/>
            <a:ext cx="9782280" cy="4204440"/>
          </a:xfrm>
          <a:prstGeom prst="rect">
            <a:avLst/>
          </a:prstGeom>
          <a:noFill/>
          <a:ln>
            <a:noFill/>
          </a:ln>
        </p:spPr>
        <p:style>
          <a:lnRef idx="0"/>
          <a:fillRef idx="0"/>
          <a:effectRef idx="0"/>
          <a:fontRef idx="minor"/>
        </p:style>
      </p:sp>
      <p:pic>
        <p:nvPicPr>
          <p:cNvPr id="1394" name="Picture 3" descr=""/>
          <p:cNvPicPr/>
          <p:nvPr/>
        </p:nvPicPr>
        <p:blipFill>
          <a:blip r:embed="rId1"/>
          <a:stretch/>
        </p:blipFill>
        <p:spPr>
          <a:xfrm>
            <a:off x="845640" y="2053080"/>
            <a:ext cx="10544760" cy="2441160"/>
          </a:xfrm>
          <a:prstGeom prst="rect">
            <a:avLst/>
          </a:prstGeom>
          <a:ln>
            <a:noFill/>
          </a:ln>
        </p:spPr>
      </p:pic>
      <p:pic>
        <p:nvPicPr>
          <p:cNvPr id="1395" name="Picture 4" descr=""/>
          <p:cNvPicPr/>
          <p:nvPr/>
        </p:nvPicPr>
        <p:blipFill>
          <a:blip r:embed="rId2"/>
          <a:stretch/>
        </p:blipFill>
        <p:spPr>
          <a:xfrm>
            <a:off x="6784560" y="4999320"/>
            <a:ext cx="4435200" cy="74412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ea typeface="DejaVu Sans"/>
              </a:rPr>
              <a:t>Aim </a:t>
            </a:r>
            <a:endParaRPr b="0" lang="en-US" sz="4000" spc="-1" strike="noStrike">
              <a:latin typeface="Arial"/>
            </a:endParaRPr>
          </a:p>
        </p:txBody>
      </p:sp>
      <p:sp>
        <p:nvSpPr>
          <p:cNvPr id="1397" name="CustomShape 2"/>
          <p:cNvSpPr/>
          <p:nvPr/>
        </p:nvSpPr>
        <p:spPr>
          <a:xfrm>
            <a:off x="1202760" y="2011680"/>
            <a:ext cx="9782280" cy="4204440"/>
          </a:xfrm>
          <a:prstGeom prst="rect">
            <a:avLst/>
          </a:prstGeom>
          <a:noFill/>
          <a:ln>
            <a:noFill/>
          </a:ln>
        </p:spPr>
        <p:style>
          <a:lnRef idx="0"/>
          <a:fillRef idx="0"/>
          <a:effectRef idx="0"/>
          <a:fontRef idx="minor"/>
        </p:style>
      </p:sp>
      <p:pic>
        <p:nvPicPr>
          <p:cNvPr id="1398" name="Picture 2" descr="person holding camera lens"/>
          <p:cNvPicPr/>
          <p:nvPr/>
        </p:nvPicPr>
        <p:blipFill>
          <a:blip r:embed="rId1"/>
          <a:stretch/>
        </p:blipFill>
        <p:spPr>
          <a:xfrm>
            <a:off x="1897920" y="1325880"/>
            <a:ext cx="7839720" cy="522864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Minimally Sufficient Pandas</a:t>
            </a:r>
            <a:endParaRPr b="0" lang="en-US" sz="4000" spc="-1" strike="noStrike">
              <a:latin typeface="Arial"/>
            </a:endParaRPr>
          </a:p>
        </p:txBody>
      </p:sp>
      <p:sp>
        <p:nvSpPr>
          <p:cNvPr id="1400" name="CustomShape 2"/>
          <p:cNvSpPr/>
          <p:nvPr/>
        </p:nvSpPr>
        <p:spPr>
          <a:xfrm>
            <a:off x="7790760" y="2150640"/>
            <a:ext cx="3198600" cy="3427200"/>
          </a:xfrm>
          <a:prstGeom prst="rect">
            <a:avLst/>
          </a:prstGeom>
          <a:noFill/>
          <a:ln>
            <a:noFill/>
          </a:ln>
        </p:spPr>
        <p:style>
          <a:lnRef idx="0"/>
          <a:fillRef idx="0"/>
          <a:effectRef idx="0"/>
          <a:fontRef idx="minor"/>
        </p:style>
        <p:txBody>
          <a:bodyPr lIns="90000" rIns="90000" tIns="45000" bIns="45000">
            <a:noAutofit/>
          </a:bodyPr>
          <a:p>
            <a:pPr>
              <a:lnSpc>
                <a:spcPct val="95000"/>
              </a:lnSpc>
              <a:spcBef>
                <a:spcPts val="1199"/>
              </a:spcBef>
              <a:spcAft>
                <a:spcPts val="201"/>
              </a:spcAft>
              <a:tabLst>
                <a:tab algn="l" pos="0"/>
              </a:tabLst>
            </a:pPr>
            <a:r>
              <a:rPr b="0" lang="en-US" sz="1800" spc="-1" strike="noStrike">
                <a:solidFill>
                  <a:srgbClr val="ffffff"/>
                </a:solidFill>
                <a:latin typeface="Corbel"/>
                <a:ea typeface="DejaVu Sans"/>
              </a:rPr>
              <a:t>Have almost everything</a:t>
            </a:r>
            <a:endParaRPr b="0" lang="en-US" sz="1800" spc="-1" strike="noStrike">
              <a:latin typeface="Arial"/>
            </a:endParaRPr>
          </a:p>
          <a:p>
            <a:pPr>
              <a:lnSpc>
                <a:spcPct val="95000"/>
              </a:lnSpc>
              <a:spcBef>
                <a:spcPts val="1199"/>
              </a:spcBef>
              <a:spcAft>
                <a:spcPts val="201"/>
              </a:spcAft>
              <a:tabLst>
                <a:tab algn="l" pos="0"/>
              </a:tabLst>
            </a:pPr>
            <a:r>
              <a:rPr b="0" lang="en-US" sz="1800" spc="-1" strike="noStrike">
                <a:solidFill>
                  <a:srgbClr val="ffffff"/>
                </a:solidFill>
                <a:latin typeface="Corbel"/>
                <a:ea typeface="DejaVu Sans"/>
              </a:rPr>
              <a:t>Analysis not syntax </a:t>
            </a:r>
            <a:endParaRPr b="0" lang="en-US" sz="1800" spc="-1" strike="noStrike">
              <a:latin typeface="Arial"/>
            </a:endParaRPr>
          </a:p>
        </p:txBody>
      </p:sp>
      <p:pic>
        <p:nvPicPr>
          <p:cNvPr id="1401" name="Picture 3" descr=""/>
          <p:cNvPicPr/>
          <p:nvPr/>
        </p:nvPicPr>
        <p:blipFill>
          <a:blip r:embed="rId1"/>
          <a:stretch/>
        </p:blipFill>
        <p:spPr>
          <a:xfrm>
            <a:off x="7168680" y="1363680"/>
            <a:ext cx="3949200" cy="528948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Standardizing common tasks</a:t>
            </a:r>
            <a:br/>
            <a:endParaRPr b="0" lang="en-US" sz="4000" spc="-1" strike="noStrike">
              <a:latin typeface="Arial"/>
            </a:endParaRPr>
          </a:p>
        </p:txBody>
      </p:sp>
      <p:sp>
        <p:nvSpPr>
          <p:cNvPr id="1403" name="CustomShape 2"/>
          <p:cNvSpPr/>
          <p:nvPr/>
        </p:nvSpPr>
        <p:spPr>
          <a:xfrm>
            <a:off x="1202760" y="2011680"/>
            <a:ext cx="9782280" cy="4204440"/>
          </a:xfrm>
          <a:prstGeom prst="rect">
            <a:avLst/>
          </a:prstGeom>
          <a:noFill/>
          <a:ln>
            <a:noFill/>
          </a:ln>
        </p:spPr>
        <p:style>
          <a:lnRef idx="0"/>
          <a:fillRef idx="0"/>
          <a:effectRef idx="0"/>
          <a:fontRef idx="minor"/>
        </p:style>
      </p:sp>
      <p:pic>
        <p:nvPicPr>
          <p:cNvPr id="1404" name="Picture 2" descr="people riding boat on body of water"/>
          <p:cNvPicPr/>
          <p:nvPr/>
        </p:nvPicPr>
        <p:blipFill>
          <a:blip r:embed="rId1"/>
          <a:stretch/>
        </p:blipFill>
        <p:spPr>
          <a:xfrm>
            <a:off x="7798320" y="1478880"/>
            <a:ext cx="2994840" cy="4966200"/>
          </a:xfrm>
          <a:prstGeom prst="rect">
            <a:avLst/>
          </a:prstGeom>
          <a:ln>
            <a:noFill/>
          </a:ln>
        </p:spPr>
      </p:pic>
      <p:pic>
        <p:nvPicPr>
          <p:cNvPr id="1405" name="Picture 4" descr="white printer paper on blue textile"/>
          <p:cNvPicPr/>
          <p:nvPr/>
        </p:nvPicPr>
        <p:blipFill>
          <a:blip r:embed="rId2"/>
          <a:stretch/>
        </p:blipFill>
        <p:spPr>
          <a:xfrm>
            <a:off x="1172520" y="2180160"/>
            <a:ext cx="6097680" cy="406656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Tricks</a:t>
            </a:r>
            <a:br/>
            <a:endParaRPr b="0" lang="en-US" sz="4000" spc="-1" strike="noStrike">
              <a:latin typeface="Arial"/>
            </a:endParaRPr>
          </a:p>
        </p:txBody>
      </p:sp>
      <p:sp>
        <p:nvSpPr>
          <p:cNvPr id="1407"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408" name="Picture 3" descr=""/>
          <p:cNvPicPr/>
          <p:nvPr/>
        </p:nvPicPr>
        <p:blipFill>
          <a:blip r:embed="rId1"/>
          <a:stretch/>
        </p:blipFill>
        <p:spPr>
          <a:xfrm>
            <a:off x="581760" y="1656360"/>
            <a:ext cx="7100640" cy="2347920"/>
          </a:xfrm>
          <a:prstGeom prst="rect">
            <a:avLst/>
          </a:prstGeom>
          <a:ln>
            <a:noFill/>
          </a:ln>
        </p:spPr>
      </p:pic>
      <p:pic>
        <p:nvPicPr>
          <p:cNvPr id="1409" name="Picture 4" descr=""/>
          <p:cNvPicPr/>
          <p:nvPr/>
        </p:nvPicPr>
        <p:blipFill>
          <a:blip r:embed="rId2"/>
          <a:stretch/>
        </p:blipFill>
        <p:spPr>
          <a:xfrm>
            <a:off x="8139960" y="1587960"/>
            <a:ext cx="3818160" cy="248472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Let’s start</a:t>
            </a:r>
            <a:endParaRPr b="0" lang="en-US" sz="4000" spc="-1" strike="noStrike">
              <a:latin typeface="Arial"/>
            </a:endParaRPr>
          </a:p>
        </p:txBody>
      </p:sp>
      <p:sp>
        <p:nvSpPr>
          <p:cNvPr id="1411" name="CustomShape 2"/>
          <p:cNvSpPr/>
          <p:nvPr/>
        </p:nvSpPr>
        <p:spPr>
          <a:xfrm>
            <a:off x="1202760" y="2011680"/>
            <a:ext cx="9782280" cy="4204440"/>
          </a:xfrm>
          <a:prstGeom prst="rect">
            <a:avLst/>
          </a:prstGeom>
          <a:noFill/>
          <a:ln>
            <a:noFill/>
          </a:ln>
        </p:spPr>
        <p:style>
          <a:lnRef idx="0"/>
          <a:fillRef idx="0"/>
          <a:effectRef idx="0"/>
          <a:fontRef idx="minor"/>
        </p:style>
      </p:sp>
      <p:pic>
        <p:nvPicPr>
          <p:cNvPr id="1412" name="Picture 4" descr=""/>
          <p:cNvPicPr/>
          <p:nvPr/>
        </p:nvPicPr>
        <p:blipFill>
          <a:blip r:embed="rId1"/>
          <a:stretch/>
        </p:blipFill>
        <p:spPr>
          <a:xfrm>
            <a:off x="6518520" y="1404360"/>
            <a:ext cx="5366160" cy="4227840"/>
          </a:xfrm>
          <a:prstGeom prst="rect">
            <a:avLst/>
          </a:prstGeom>
          <a:ln>
            <a:noFill/>
          </a:ln>
        </p:spPr>
      </p:pic>
      <p:pic>
        <p:nvPicPr>
          <p:cNvPr id="1413" name="Picture 5" descr=""/>
          <p:cNvPicPr/>
          <p:nvPr/>
        </p:nvPicPr>
        <p:blipFill>
          <a:blip r:embed="rId2"/>
          <a:stretch/>
        </p:blipFill>
        <p:spPr>
          <a:xfrm>
            <a:off x="286920" y="1404360"/>
            <a:ext cx="5870520" cy="422784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fontScale="56000"/>
          </a:bodyPr>
          <a:p>
            <a:pPr>
              <a:lnSpc>
                <a:spcPct val="85000"/>
              </a:lnSpc>
            </a:pPr>
            <a:r>
              <a:rPr b="0" lang="en-US" sz="4000" spc="-1" strike="noStrike" cap="all">
                <a:solidFill>
                  <a:srgbClr val="ffffff"/>
                </a:solidFill>
                <a:latin typeface="Corbel"/>
                <a:ea typeface="DejaVu Sans"/>
              </a:rPr>
              <a:t>Selecting a Single Column of Data</a:t>
            </a:r>
            <a:br/>
            <a:br/>
            <a:endParaRPr b="0" lang="en-US" sz="4000" spc="-1" strike="noStrike">
              <a:latin typeface="Arial"/>
            </a:endParaRPr>
          </a:p>
        </p:txBody>
      </p:sp>
      <p:sp>
        <p:nvSpPr>
          <p:cNvPr id="1415" name="CustomShape 2"/>
          <p:cNvSpPr/>
          <p:nvPr/>
        </p:nvSpPr>
        <p:spPr>
          <a:xfrm>
            <a:off x="1202760" y="2011680"/>
            <a:ext cx="9782280" cy="4204440"/>
          </a:xfrm>
          <a:prstGeom prst="rect">
            <a:avLst/>
          </a:prstGeom>
          <a:noFill/>
          <a:ln>
            <a:noFill/>
          </a:ln>
        </p:spPr>
        <p:style>
          <a:lnRef idx="0"/>
          <a:fillRef idx="0"/>
          <a:effectRef idx="0"/>
          <a:fontRef idx="minor"/>
        </p:style>
      </p:sp>
      <p:pic>
        <p:nvPicPr>
          <p:cNvPr id="1416" name="Picture 3" descr=""/>
          <p:cNvPicPr/>
          <p:nvPr/>
        </p:nvPicPr>
        <p:blipFill>
          <a:blip r:embed="rId1"/>
          <a:stretch/>
        </p:blipFill>
        <p:spPr>
          <a:xfrm>
            <a:off x="1535400" y="1920240"/>
            <a:ext cx="7444800" cy="4108320"/>
          </a:xfrm>
          <a:prstGeom prst="rect">
            <a:avLst/>
          </a:prstGeom>
          <a:ln>
            <a:noFill/>
          </a:ln>
        </p:spPr>
      </p:pic>
      <p:pic>
        <p:nvPicPr>
          <p:cNvPr id="1417" name="Picture 4" descr=""/>
          <p:cNvPicPr/>
          <p:nvPr/>
        </p:nvPicPr>
        <p:blipFill>
          <a:blip r:embed="rId2"/>
          <a:stretch/>
        </p:blipFill>
        <p:spPr>
          <a:xfrm>
            <a:off x="9506160" y="4240440"/>
            <a:ext cx="1477800" cy="1719360"/>
          </a:xfrm>
          <a:prstGeom prst="rect">
            <a:avLst/>
          </a:prstGeom>
          <a:ln>
            <a:noFill/>
          </a:ln>
        </p:spPr>
      </p:pic>
      <p:sp>
        <p:nvSpPr>
          <p:cNvPr id="1418" name="CustomShape 3"/>
          <p:cNvSpPr/>
          <p:nvPr/>
        </p:nvSpPr>
        <p:spPr>
          <a:xfrm>
            <a:off x="8693640" y="2941560"/>
            <a:ext cx="37184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Select state, color, fav food</a:t>
            </a:r>
            <a:endParaRPr b="0" lang="en-US" sz="1800" spc="-1" strike="noStrike">
              <a:latin typeface="Arial"/>
            </a:endParaRPr>
          </a:p>
          <a:p>
            <a:pPr>
              <a:lnSpc>
                <a:spcPct val="100000"/>
              </a:lnSpc>
            </a:pPr>
            <a:r>
              <a:rPr b="1" lang="en-US" sz="1800" spc="-1" strike="noStrike">
                <a:solidFill>
                  <a:srgbClr val="ffffff"/>
                </a:solidFill>
                <a:latin typeface="Corbel"/>
                <a:ea typeface="DejaVu Sans"/>
              </a:rPr>
              <a:t> </a:t>
            </a:r>
            <a:r>
              <a:rPr b="1" lang="en-US" sz="1800" spc="-1" strike="noStrike">
                <a:solidFill>
                  <a:srgbClr val="ffffff"/>
                </a:solidFill>
                <a:latin typeface="Corbel"/>
                <a:ea typeface="DejaVu Sans"/>
              </a:rPr>
              <a:t>and count</a:t>
            </a:r>
            <a:endParaRPr b="0" lang="en-US" sz="1800" spc="-1" strike="noStrike">
              <a:latin typeface="Arial"/>
            </a:endParaRPr>
          </a:p>
        </p:txBody>
      </p:sp>
      <p:sp>
        <p:nvSpPr>
          <p:cNvPr id="1419" name="CustomShape 4"/>
          <p:cNvSpPr/>
          <p:nvPr/>
        </p:nvSpPr>
        <p:spPr>
          <a:xfrm>
            <a:off x="9989640" y="6309360"/>
            <a:ext cx="78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NB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 column name is a variable</a:t>
            </a:r>
            <a:br/>
            <a:endParaRPr b="0" lang="en-US" sz="4000" spc="-1" strike="noStrike">
              <a:latin typeface="Arial"/>
            </a:endParaRPr>
          </a:p>
        </p:txBody>
      </p:sp>
      <p:sp>
        <p:nvSpPr>
          <p:cNvPr id="1421" name="CustomShape 2"/>
          <p:cNvSpPr/>
          <p:nvPr/>
        </p:nvSpPr>
        <p:spPr>
          <a:xfrm>
            <a:off x="1202760" y="2011680"/>
            <a:ext cx="9782280" cy="4204440"/>
          </a:xfrm>
          <a:prstGeom prst="rect">
            <a:avLst/>
          </a:prstGeom>
          <a:noFill/>
          <a:ln>
            <a:noFill/>
          </a:ln>
        </p:spPr>
        <p:style>
          <a:lnRef idx="0"/>
          <a:fillRef idx="0"/>
          <a:effectRef idx="0"/>
          <a:fontRef idx="minor"/>
        </p:style>
      </p:sp>
      <p:pic>
        <p:nvPicPr>
          <p:cNvPr id="1422" name="Picture 4" descr=""/>
          <p:cNvPicPr/>
          <p:nvPr/>
        </p:nvPicPr>
        <p:blipFill>
          <a:blip r:embed="rId1"/>
          <a:stretch/>
        </p:blipFill>
        <p:spPr>
          <a:xfrm>
            <a:off x="3830760" y="2917800"/>
            <a:ext cx="2665440" cy="77940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Autocompletion?</a:t>
            </a:r>
            <a:endParaRPr b="0" lang="en-US" sz="4000" spc="-1" strike="noStrike">
              <a:latin typeface="Arial"/>
            </a:endParaRPr>
          </a:p>
        </p:txBody>
      </p:sp>
      <p:sp>
        <p:nvSpPr>
          <p:cNvPr id="1424" name="CustomShape 2"/>
          <p:cNvSpPr/>
          <p:nvPr/>
        </p:nvSpPr>
        <p:spPr>
          <a:xfrm>
            <a:off x="1202760" y="2011680"/>
            <a:ext cx="9782280" cy="4204440"/>
          </a:xfrm>
          <a:prstGeom prst="rect">
            <a:avLst/>
          </a:prstGeom>
          <a:noFill/>
          <a:ln>
            <a:noFill/>
          </a:ln>
        </p:spPr>
        <p:style>
          <a:lnRef idx="0"/>
          <a:fillRef idx="0"/>
          <a:effectRef idx="0"/>
          <a:fontRef idx="minor"/>
        </p:style>
      </p:sp>
      <p:pic>
        <p:nvPicPr>
          <p:cNvPr id="1425" name="Picture 3" descr=""/>
          <p:cNvPicPr/>
          <p:nvPr/>
        </p:nvPicPr>
        <p:blipFill>
          <a:blip r:embed="rId1"/>
          <a:stretch/>
        </p:blipFill>
        <p:spPr>
          <a:xfrm>
            <a:off x="1235520" y="2145240"/>
            <a:ext cx="9029160" cy="40089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highlight>
                  <a:srgbClr val="ffff00"/>
                </a:highlight>
                <a:latin typeface="Arial"/>
              </a:rPr>
              <a:t>Breakout rooms</a:t>
            </a:r>
            <a:endParaRPr b="0" lang="en-US" sz="4400" spc="-1" strike="noStrike">
              <a:latin typeface="Arial"/>
            </a:endParaRPr>
          </a:p>
        </p:txBody>
      </p:sp>
      <p:sp>
        <p:nvSpPr>
          <p:cNvPr id="914" name="CustomShape 2"/>
          <p:cNvSpPr/>
          <p:nvPr/>
        </p:nvSpPr>
        <p:spPr>
          <a:xfrm>
            <a:off x="609480" y="1604520"/>
            <a:ext cx="10972080" cy="3976920"/>
          </a:xfrm>
          <a:prstGeom prst="rect">
            <a:avLst/>
          </a:prstGeom>
          <a:noFill/>
          <a:ln>
            <a:noFill/>
          </a:ln>
        </p:spPr>
        <p:style>
          <a:lnRef idx="0"/>
          <a:fillRef idx="0"/>
          <a:effectRef idx="0"/>
          <a:fontRef idx="minor"/>
        </p:style>
        <p:txBody>
          <a:bodyPr lIns="0" rIns="0" tIns="0" bIns="0" anchor="ctr">
            <a:noAutofit/>
          </a:bodyPr>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current task:  </a:t>
            </a: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Personal info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Github account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Add at least one collaborator</a:t>
            </a:r>
            <a:endParaRPr b="0" lang="en-US" sz="2200" spc="-1" strike="noStrike">
              <a:latin typeface="Arial"/>
            </a:endParaRPr>
          </a:p>
        </p:txBody>
      </p:sp>
      <p:sp>
        <p:nvSpPr>
          <p:cNvPr id="915" name="CustomShape 3"/>
          <p:cNvSpPr/>
          <p:nvPr/>
        </p:nvSpPr>
        <p:spPr>
          <a:xfrm>
            <a:off x="2926080" y="3657600"/>
            <a:ext cx="114336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hlinkClick r:id="rId1"/>
              </a:rPr>
              <a:t>https://docs.google.com/spreadsheets/d/192R3DWLjUJU80XYr9_qubNvc1NXZuP8GPh9TyvMPa1c/edit#gid=0</a:t>
            </a:r>
            <a:r>
              <a:rPr b="0" lang="en-US" sz="1800" spc="-1" strike="noStrike">
                <a:solidFill>
                  <a:srgbClr val="6eac1c"/>
                </a:solidFill>
                <a:latin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CustomShape 1"/>
          <p:cNvSpPr/>
          <p:nvPr/>
        </p:nvSpPr>
        <p:spPr>
          <a:xfrm>
            <a:off x="1202760" y="284040"/>
            <a:ext cx="9782280" cy="1506960"/>
          </a:xfrm>
          <a:prstGeom prst="rect">
            <a:avLst/>
          </a:prstGeom>
          <a:noFill/>
          <a:ln>
            <a:noFill/>
          </a:ln>
        </p:spPr>
        <p:style>
          <a:lnRef idx="0"/>
          <a:fillRef idx="0"/>
          <a:effectRef idx="0"/>
          <a:fontRef idx="minor"/>
        </p:style>
      </p:sp>
      <p:sp>
        <p:nvSpPr>
          <p:cNvPr id="1427" name="CustomShape 2"/>
          <p:cNvSpPr/>
          <p:nvPr/>
        </p:nvSpPr>
        <p:spPr>
          <a:xfrm>
            <a:off x="1202760" y="2011680"/>
            <a:ext cx="9782280" cy="4204440"/>
          </a:xfrm>
          <a:prstGeom prst="rect">
            <a:avLst/>
          </a:prstGeom>
          <a:noFill/>
          <a:ln>
            <a:noFill/>
          </a:ln>
        </p:spPr>
        <p:style>
          <a:lnRef idx="0"/>
          <a:fillRef idx="0"/>
          <a:effectRef idx="0"/>
          <a:fontRef idx="minor"/>
        </p:style>
      </p:sp>
      <p:pic>
        <p:nvPicPr>
          <p:cNvPr id="1428" name="Picture 3" descr=""/>
          <p:cNvPicPr/>
          <p:nvPr/>
        </p:nvPicPr>
        <p:blipFill>
          <a:blip r:embed="rId1"/>
          <a:stretch/>
        </p:blipFill>
        <p:spPr>
          <a:xfrm>
            <a:off x="1615680" y="2053080"/>
            <a:ext cx="8924400" cy="359928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CustomShape 1"/>
          <p:cNvSpPr/>
          <p:nvPr/>
        </p:nvSpPr>
        <p:spPr>
          <a:xfrm>
            <a:off x="1202760" y="284040"/>
            <a:ext cx="9782280" cy="1506960"/>
          </a:xfrm>
          <a:prstGeom prst="rect">
            <a:avLst/>
          </a:prstGeom>
          <a:noFill/>
          <a:ln>
            <a:noFill/>
          </a:ln>
        </p:spPr>
        <p:style>
          <a:lnRef idx="0"/>
          <a:fillRef idx="0"/>
          <a:effectRef idx="0"/>
          <a:fontRef idx="minor"/>
        </p:style>
      </p:sp>
      <p:sp>
        <p:nvSpPr>
          <p:cNvPr id="1430" name="CustomShape 2"/>
          <p:cNvSpPr/>
          <p:nvPr/>
        </p:nvSpPr>
        <p:spPr>
          <a:xfrm>
            <a:off x="1202760" y="2011680"/>
            <a:ext cx="9782280" cy="4204440"/>
          </a:xfrm>
          <a:prstGeom prst="rect">
            <a:avLst/>
          </a:prstGeom>
          <a:noFill/>
          <a:ln>
            <a:noFill/>
          </a:ln>
        </p:spPr>
        <p:style>
          <a:lnRef idx="0"/>
          <a:fillRef idx="0"/>
          <a:effectRef idx="0"/>
          <a:fontRef idx="minor"/>
        </p:style>
      </p:sp>
      <p:pic>
        <p:nvPicPr>
          <p:cNvPr id="1431" name="Picture 3" descr=""/>
          <p:cNvPicPr/>
          <p:nvPr/>
        </p:nvPicPr>
        <p:blipFill>
          <a:blip r:embed="rId1"/>
          <a:stretch/>
        </p:blipFill>
        <p:spPr>
          <a:xfrm>
            <a:off x="2861640" y="3000240"/>
            <a:ext cx="6466680" cy="855720"/>
          </a:xfrm>
          <a:prstGeom prst="rect">
            <a:avLst/>
          </a:prstGeom>
          <a:ln>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select rows and columns?</a:t>
            </a:r>
            <a:endParaRPr b="0" lang="en-US" sz="4000" spc="-1" strike="noStrike">
              <a:latin typeface="Arial"/>
            </a:endParaRPr>
          </a:p>
        </p:txBody>
      </p:sp>
      <p:sp>
        <p:nvSpPr>
          <p:cNvPr id="1433"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ix</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loc</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iloc</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at</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Iat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1434" name="Picture 2" descr="grayscale photography of giraffe face"/>
          <p:cNvPicPr/>
          <p:nvPr/>
        </p:nvPicPr>
        <p:blipFill>
          <a:blip r:embed="rId1"/>
          <a:stretch/>
        </p:blipFill>
        <p:spPr>
          <a:xfrm>
            <a:off x="6348960" y="2025000"/>
            <a:ext cx="4589280" cy="424944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ix indexer </a:t>
            </a:r>
            <a:endParaRPr b="0" lang="en-US" sz="4000" spc="-1" strike="noStrike">
              <a:latin typeface="Arial"/>
            </a:endParaRPr>
          </a:p>
        </p:txBody>
      </p:sp>
      <p:sp>
        <p:nvSpPr>
          <p:cNvPr id="1436"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0000"/>
                </a:solidFill>
                <a:latin typeface="Corbel"/>
                <a:ea typeface="DejaVu Sans"/>
              </a:rPr>
              <a:t>Why was it deprecated?</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1437" name="Picture 4" descr=""/>
          <p:cNvPicPr/>
          <p:nvPr/>
        </p:nvPicPr>
        <p:blipFill>
          <a:blip r:embed="rId1"/>
          <a:stretch/>
        </p:blipFill>
        <p:spPr>
          <a:xfrm>
            <a:off x="1795320" y="3042000"/>
            <a:ext cx="7104960" cy="741240"/>
          </a:xfrm>
          <a:prstGeom prst="rect">
            <a:avLst/>
          </a:prstGeom>
          <a:ln>
            <a:noFill/>
          </a:ln>
        </p:spPr>
      </p:pic>
      <p:pic>
        <p:nvPicPr>
          <p:cNvPr id="1438" name="Picture 5" descr=""/>
          <p:cNvPicPr/>
          <p:nvPr/>
        </p:nvPicPr>
        <p:blipFill>
          <a:blip r:embed="rId2"/>
          <a:stretch/>
        </p:blipFill>
        <p:spPr>
          <a:xfrm>
            <a:off x="1714320" y="4527720"/>
            <a:ext cx="7266960" cy="138888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440"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loc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label</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iloc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integer location</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1441" name="Picture 5" descr=""/>
          <p:cNvPicPr/>
          <p:nvPr/>
        </p:nvPicPr>
        <p:blipFill>
          <a:blip r:embed="rId1"/>
          <a:stretch/>
        </p:blipFill>
        <p:spPr>
          <a:xfrm>
            <a:off x="9506160" y="4240440"/>
            <a:ext cx="1477800" cy="171936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select rows and columns?</a:t>
            </a:r>
            <a:endParaRPr b="0" lang="en-US" sz="4000" spc="-1" strike="noStrike">
              <a:latin typeface="Arial"/>
            </a:endParaRPr>
          </a:p>
        </p:txBody>
      </p:sp>
      <p:sp>
        <p:nvSpPr>
          <p:cNvPr id="1443"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ix</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loc</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iloc</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1" lang="en-US" sz="2200" spc="-1" strike="noStrike">
                <a:solidFill>
                  <a:srgbClr val="ff0000"/>
                </a:solidFill>
                <a:latin typeface="Corbel"/>
                <a:ea typeface="DejaVu Sans"/>
              </a:rPr>
              <a:t>at</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1" lang="en-US" sz="2200" spc="-1" strike="noStrike">
                <a:solidFill>
                  <a:srgbClr val="ff0000"/>
                </a:solidFill>
                <a:latin typeface="Corbel"/>
                <a:ea typeface="DejaVu Sans"/>
              </a:rPr>
              <a:t>iat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1444" name="Picture 2" descr="grayscale photography of giraffe face"/>
          <p:cNvPicPr/>
          <p:nvPr/>
        </p:nvPicPr>
        <p:blipFill>
          <a:blip r:embed="rId1"/>
          <a:stretch/>
        </p:blipFill>
        <p:spPr>
          <a:xfrm>
            <a:off x="6348960" y="2025000"/>
            <a:ext cx="4589280" cy="424944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sohne"/>
                <a:ea typeface="DejaVu Sans"/>
              </a:rPr>
              <a:t>Selection with at and iat</a:t>
            </a:r>
            <a:br/>
            <a:endParaRPr b="0" lang="en-US" sz="4000" spc="-1" strike="noStrike">
              <a:latin typeface="Arial"/>
            </a:endParaRPr>
          </a:p>
        </p:txBody>
      </p:sp>
      <p:sp>
        <p:nvSpPr>
          <p:cNvPr id="1446"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Only a single cell</a:t>
            </a:r>
            <a:endParaRPr b="0" lang="en-US" sz="2200" spc="-1" strike="noStrike">
              <a:latin typeface="Arial"/>
            </a:endParaRPr>
          </a:p>
        </p:txBody>
      </p:sp>
      <p:pic>
        <p:nvPicPr>
          <p:cNvPr id="1447" name="Picture 4" descr=""/>
          <p:cNvPicPr/>
          <p:nvPr/>
        </p:nvPicPr>
        <p:blipFill>
          <a:blip r:embed="rId1"/>
          <a:stretch/>
        </p:blipFill>
        <p:spPr>
          <a:xfrm>
            <a:off x="12243600" y="8405640"/>
            <a:ext cx="1477800" cy="1719360"/>
          </a:xfrm>
          <a:prstGeom prst="rect">
            <a:avLst/>
          </a:prstGeom>
          <a:ln>
            <a:noFill/>
          </a:ln>
        </p:spPr>
      </p:pic>
      <p:pic>
        <p:nvPicPr>
          <p:cNvPr id="1448" name="Picture 5" descr=""/>
          <p:cNvPicPr/>
          <p:nvPr/>
        </p:nvPicPr>
        <p:blipFill>
          <a:blip r:embed="rId2"/>
          <a:stretch/>
        </p:blipFill>
        <p:spPr>
          <a:xfrm>
            <a:off x="9658800" y="4392720"/>
            <a:ext cx="1477800" cy="1719360"/>
          </a:xfrm>
          <a:prstGeom prst="rect">
            <a:avLst/>
          </a:prstGeom>
          <a:ln>
            <a:noFill/>
          </a:ln>
        </p:spPr>
      </p:pic>
      <p:pic>
        <p:nvPicPr>
          <p:cNvPr id="1449" name="Picture 2" descr="Rabbit Run Animation Test - YouTube"/>
          <p:cNvPicPr/>
          <p:nvPr/>
        </p:nvPicPr>
        <p:blipFill>
          <a:blip r:embed="rId3"/>
          <a:stretch/>
        </p:blipFill>
        <p:spPr>
          <a:xfrm>
            <a:off x="4152240" y="3018960"/>
            <a:ext cx="4570200" cy="3427200"/>
          </a:xfrm>
          <a:prstGeom prst="rect">
            <a:avLst/>
          </a:prstGeom>
          <a:ln>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select rows and columns?</a:t>
            </a:r>
            <a:endParaRPr b="0" lang="en-US" sz="4000" spc="-1" strike="noStrike">
              <a:latin typeface="Arial"/>
            </a:endParaRPr>
          </a:p>
        </p:txBody>
      </p:sp>
      <p:sp>
        <p:nvSpPr>
          <p:cNvPr id="1451"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ix</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4000" spc="-1" strike="noStrike">
                <a:solidFill>
                  <a:srgbClr val="ffffff"/>
                </a:solidFill>
                <a:latin typeface="Corbel"/>
                <a:ea typeface="DejaVu Sans"/>
              </a:rPr>
              <a:t>loc</a:t>
            </a:r>
            <a:endParaRPr b="0" lang="en-US" sz="40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4000" spc="-1" strike="noStrike">
                <a:solidFill>
                  <a:srgbClr val="ffffff"/>
                </a:solidFill>
                <a:latin typeface="Corbel"/>
                <a:ea typeface="DejaVu Sans"/>
              </a:rPr>
              <a:t>iloc</a:t>
            </a:r>
            <a:endParaRPr b="0" lang="en-US" sz="40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at</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Iat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1452" name="Picture 2" descr="grayscale photography of giraffe face"/>
          <p:cNvPicPr/>
          <p:nvPr/>
        </p:nvPicPr>
        <p:blipFill>
          <a:blip r:embed="rId1"/>
          <a:stretch/>
        </p:blipFill>
        <p:spPr>
          <a:xfrm>
            <a:off x="6348960" y="2025000"/>
            <a:ext cx="4589280" cy="424944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Method Duplication</a:t>
            </a:r>
            <a:br/>
            <a:endParaRPr b="0" lang="en-US" sz="4000" spc="-1" strike="noStrike">
              <a:latin typeface="Arial"/>
            </a:endParaRPr>
          </a:p>
        </p:txBody>
      </p:sp>
      <p:sp>
        <p:nvSpPr>
          <p:cNvPr id="1454"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one to choose?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1455" name="Picture 3" descr=""/>
          <p:cNvPicPr/>
          <p:nvPr/>
        </p:nvPicPr>
        <p:blipFill>
          <a:blip r:embed="rId1"/>
          <a:stretch/>
        </p:blipFill>
        <p:spPr>
          <a:xfrm>
            <a:off x="1103400" y="2260080"/>
            <a:ext cx="9253440" cy="86328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Method Duplication</a:t>
            </a:r>
            <a:br/>
            <a:endParaRPr b="0" lang="en-US" sz="4000" spc="-1" strike="noStrike">
              <a:latin typeface="Arial"/>
            </a:endParaRPr>
          </a:p>
        </p:txBody>
      </p:sp>
      <p:sp>
        <p:nvSpPr>
          <p:cNvPr id="1457"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Which one to choose?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1458" name="Picture 3" descr=""/>
          <p:cNvPicPr/>
          <p:nvPr/>
        </p:nvPicPr>
        <p:blipFill>
          <a:blip r:embed="rId1"/>
          <a:stretch/>
        </p:blipFill>
        <p:spPr>
          <a:xfrm>
            <a:off x="1103400" y="2260080"/>
            <a:ext cx="9253440" cy="863280"/>
          </a:xfrm>
          <a:prstGeom prst="rect">
            <a:avLst/>
          </a:prstGeom>
          <a:ln>
            <a:noFill/>
          </a:ln>
        </p:spPr>
      </p:pic>
      <p:pic>
        <p:nvPicPr>
          <p:cNvPr id="1459" name="Picture 4" descr=""/>
          <p:cNvPicPr/>
          <p:nvPr/>
        </p:nvPicPr>
        <p:blipFill>
          <a:blip r:embed="rId2"/>
          <a:stretch/>
        </p:blipFill>
        <p:spPr>
          <a:xfrm>
            <a:off x="1103400" y="5555520"/>
            <a:ext cx="2687760" cy="540720"/>
          </a:xfrm>
          <a:prstGeom prst="rect">
            <a:avLst/>
          </a:prstGeom>
          <a:ln>
            <a:noFill/>
          </a:ln>
        </p:spPr>
      </p:pic>
      <p:sp>
        <p:nvSpPr>
          <p:cNvPr id="1460" name="CustomShape 3"/>
          <p:cNvSpPr/>
          <p:nvPr/>
        </p:nvSpPr>
        <p:spPr>
          <a:xfrm>
            <a:off x="7150680" y="5693400"/>
            <a:ext cx="2395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Do we need notna?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خد فكرة</a:t>
            </a:r>
            <a:endParaRPr b="0" lang="en-US" sz="4000" spc="-1" strike="noStrike">
              <a:latin typeface="Arial"/>
            </a:endParaRPr>
          </a:p>
        </p:txBody>
      </p:sp>
      <p:sp>
        <p:nvSpPr>
          <p:cNvPr id="917" name="CustomShape 2"/>
          <p:cNvSpPr/>
          <p:nvPr/>
        </p:nvSpPr>
        <p:spPr>
          <a:xfrm>
            <a:off x="1202760" y="2011680"/>
            <a:ext cx="9782280" cy="4204440"/>
          </a:xfrm>
          <a:prstGeom prst="rect">
            <a:avLst/>
          </a:prstGeom>
          <a:noFill/>
          <a:ln>
            <a:noFill/>
          </a:ln>
        </p:spPr>
        <p:style>
          <a:lnRef idx="0"/>
          <a:fillRef idx="0"/>
          <a:effectRef idx="0"/>
          <a:fontRef idx="minor"/>
        </p:style>
      </p:sp>
      <p:pic>
        <p:nvPicPr>
          <p:cNvPr id="918" name="Picture 3_0" descr=""/>
          <p:cNvPicPr/>
          <p:nvPr/>
        </p:nvPicPr>
        <p:blipFill>
          <a:blip r:embed="rId1"/>
          <a:stretch/>
        </p:blipFill>
        <p:spPr>
          <a:xfrm>
            <a:off x="274680" y="1555560"/>
            <a:ext cx="5409000" cy="1436760"/>
          </a:xfrm>
          <a:prstGeom prst="rect">
            <a:avLst/>
          </a:prstGeom>
          <a:ln>
            <a:noFill/>
          </a:ln>
        </p:spPr>
      </p:pic>
      <p:pic>
        <p:nvPicPr>
          <p:cNvPr id="919" name="Picture 4_4" descr=""/>
          <p:cNvPicPr/>
          <p:nvPr/>
        </p:nvPicPr>
        <p:blipFill>
          <a:blip r:embed="rId2"/>
          <a:stretch/>
        </p:blipFill>
        <p:spPr>
          <a:xfrm>
            <a:off x="389520" y="3300120"/>
            <a:ext cx="3025080" cy="1585800"/>
          </a:xfrm>
          <a:prstGeom prst="rect">
            <a:avLst/>
          </a:prstGeom>
          <a:ln>
            <a:noFill/>
          </a:ln>
        </p:spPr>
      </p:pic>
      <p:pic>
        <p:nvPicPr>
          <p:cNvPr id="920" name="Picture 2_0" descr="Learn R, Python &amp;amp; Data Science Online | DataCamp"/>
          <p:cNvPicPr/>
          <p:nvPr/>
        </p:nvPicPr>
        <p:blipFill>
          <a:blip r:embed="rId3"/>
          <a:stretch/>
        </p:blipFill>
        <p:spPr>
          <a:xfrm>
            <a:off x="6593400" y="1319040"/>
            <a:ext cx="3670200" cy="1673280"/>
          </a:xfrm>
          <a:prstGeom prst="rect">
            <a:avLst/>
          </a:prstGeom>
          <a:ln>
            <a:noFill/>
          </a:ln>
        </p:spPr>
      </p:pic>
      <p:pic>
        <p:nvPicPr>
          <p:cNvPr id="921" name="Picture 6_0" descr=""/>
          <p:cNvPicPr/>
          <p:nvPr/>
        </p:nvPicPr>
        <p:blipFill>
          <a:blip r:embed="rId4"/>
          <a:stretch/>
        </p:blipFill>
        <p:spPr>
          <a:xfrm>
            <a:off x="4864680" y="3364200"/>
            <a:ext cx="5999760" cy="1407960"/>
          </a:xfrm>
          <a:prstGeom prst="rect">
            <a:avLst/>
          </a:prstGeom>
          <a:ln>
            <a:noFill/>
          </a:ln>
        </p:spPr>
      </p:pic>
      <p:pic>
        <p:nvPicPr>
          <p:cNvPr id="922" name="Picture 7_0" descr=""/>
          <p:cNvPicPr/>
          <p:nvPr/>
        </p:nvPicPr>
        <p:blipFill>
          <a:blip r:embed="rId5"/>
          <a:stretch/>
        </p:blipFill>
        <p:spPr>
          <a:xfrm>
            <a:off x="6831720" y="4867920"/>
            <a:ext cx="2579760" cy="1960560"/>
          </a:xfrm>
          <a:prstGeom prst="rect">
            <a:avLst/>
          </a:prstGeom>
          <a:ln>
            <a:noFill/>
          </a:ln>
        </p:spPr>
      </p:pic>
      <p:pic>
        <p:nvPicPr>
          <p:cNvPr id="923" name="Picture 8_0" descr=""/>
          <p:cNvPicPr/>
          <p:nvPr/>
        </p:nvPicPr>
        <p:blipFill>
          <a:blip r:embed="rId6"/>
          <a:stretch/>
        </p:blipFill>
        <p:spPr>
          <a:xfrm>
            <a:off x="9820080" y="4915800"/>
            <a:ext cx="2332080" cy="1922400"/>
          </a:xfrm>
          <a:prstGeom prst="rect">
            <a:avLst/>
          </a:prstGeom>
          <a:ln>
            <a:noFill/>
          </a:ln>
        </p:spPr>
      </p:pic>
      <p:pic>
        <p:nvPicPr>
          <p:cNvPr id="924" name="Picture 5_0" descr=""/>
          <p:cNvPicPr/>
          <p:nvPr/>
        </p:nvPicPr>
        <p:blipFill>
          <a:blip r:embed="rId7"/>
          <a:stretch/>
        </p:blipFill>
        <p:spPr>
          <a:xfrm>
            <a:off x="36000" y="5102640"/>
            <a:ext cx="5501520" cy="154908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462" name="CustomShape 2"/>
          <p:cNvSpPr/>
          <p:nvPr/>
        </p:nvSpPr>
        <p:spPr>
          <a:xfrm>
            <a:off x="1202760" y="2011680"/>
            <a:ext cx="9782280" cy="4204440"/>
          </a:xfrm>
          <a:prstGeom prst="rect">
            <a:avLst/>
          </a:prstGeom>
          <a:noFill/>
          <a:ln>
            <a:noFill/>
          </a:ln>
        </p:spPr>
        <p:style>
          <a:lnRef idx="0"/>
          <a:fillRef idx="0"/>
          <a:effectRef idx="0"/>
          <a:fontRef idx="minor"/>
        </p:style>
      </p:sp>
      <p:pic>
        <p:nvPicPr>
          <p:cNvPr id="1463" name="Picture 3" descr=""/>
          <p:cNvPicPr/>
          <p:nvPr/>
        </p:nvPicPr>
        <p:blipFill>
          <a:blip r:embed="rId1"/>
          <a:stretch/>
        </p:blipFill>
        <p:spPr>
          <a:xfrm>
            <a:off x="1103400" y="2260080"/>
            <a:ext cx="9253440" cy="863280"/>
          </a:xfrm>
          <a:prstGeom prst="rect">
            <a:avLst/>
          </a:prstGeom>
          <a:ln>
            <a:noFill/>
          </a:ln>
        </p:spPr>
      </p:pic>
      <p:pic>
        <p:nvPicPr>
          <p:cNvPr id="1464" name="Picture 4" descr=""/>
          <p:cNvPicPr/>
          <p:nvPr/>
        </p:nvPicPr>
        <p:blipFill>
          <a:blip r:embed="rId2"/>
          <a:stretch/>
        </p:blipFill>
        <p:spPr>
          <a:xfrm>
            <a:off x="1103400" y="4830840"/>
            <a:ext cx="10302120" cy="124344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Builtin Python vs Pandas</a:t>
            </a:r>
            <a:endParaRPr b="0" lang="en-US" sz="4000" spc="-1" strike="noStrike">
              <a:latin typeface="Arial"/>
            </a:endParaRPr>
          </a:p>
        </p:txBody>
      </p:sp>
      <p:sp>
        <p:nvSpPr>
          <p:cNvPr id="1466" name="CustomShape 2"/>
          <p:cNvSpPr/>
          <p:nvPr/>
        </p:nvSpPr>
        <p:spPr>
          <a:xfrm>
            <a:off x="1202760" y="2011680"/>
            <a:ext cx="9782280" cy="4204440"/>
          </a:xfrm>
          <a:prstGeom prst="rect">
            <a:avLst/>
          </a:prstGeom>
          <a:noFill/>
          <a:ln>
            <a:noFill/>
          </a:ln>
        </p:spPr>
        <p:style>
          <a:lnRef idx="0"/>
          <a:fillRef idx="0"/>
          <a:effectRef idx="0"/>
          <a:fontRef idx="minor"/>
        </p:style>
      </p:sp>
      <p:pic>
        <p:nvPicPr>
          <p:cNvPr id="1467" name="Picture 3" descr=""/>
          <p:cNvPicPr/>
          <p:nvPr/>
        </p:nvPicPr>
        <p:blipFill>
          <a:blip r:embed="rId1"/>
          <a:stretch/>
        </p:blipFill>
        <p:spPr>
          <a:xfrm>
            <a:off x="1103400" y="2324160"/>
            <a:ext cx="2479680" cy="3651120"/>
          </a:xfrm>
          <a:prstGeom prst="rect">
            <a:avLst/>
          </a:prstGeom>
          <a:ln>
            <a:noFill/>
          </a:ln>
        </p:spPr>
      </p:pic>
      <p:pic>
        <p:nvPicPr>
          <p:cNvPr id="1468" name="Picture 4" descr=""/>
          <p:cNvPicPr/>
          <p:nvPr/>
        </p:nvPicPr>
        <p:blipFill>
          <a:blip r:embed="rId2"/>
          <a:stretch/>
        </p:blipFill>
        <p:spPr>
          <a:xfrm>
            <a:off x="5576760" y="1706040"/>
            <a:ext cx="3265560" cy="2017800"/>
          </a:xfrm>
          <a:prstGeom prst="rect">
            <a:avLst/>
          </a:prstGeom>
          <a:ln>
            <a:noFill/>
          </a:ln>
        </p:spPr>
      </p:pic>
      <p:pic>
        <p:nvPicPr>
          <p:cNvPr id="1469" name="Picture 5" descr=""/>
          <p:cNvPicPr/>
          <p:nvPr/>
        </p:nvPicPr>
        <p:blipFill>
          <a:blip r:embed="rId3"/>
          <a:stretch/>
        </p:blipFill>
        <p:spPr>
          <a:xfrm>
            <a:off x="6067080" y="3944160"/>
            <a:ext cx="2284560" cy="2665440"/>
          </a:xfrm>
          <a:prstGeom prst="rect">
            <a:avLst/>
          </a:prstGeom>
          <a:ln>
            <a:noFill/>
          </a:ln>
        </p:spPr>
      </p:pic>
      <p:sp>
        <p:nvSpPr>
          <p:cNvPr id="1470" name="CustomShape 3"/>
          <p:cNvSpPr/>
          <p:nvPr/>
        </p:nvSpPr>
        <p:spPr>
          <a:xfrm>
            <a:off x="10258200" y="3079080"/>
            <a:ext cx="145512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Which one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To use?</a:t>
            </a:r>
            <a:endParaRPr b="0" lang="en-US" sz="1800" spc="-1" strike="noStrike">
              <a:latin typeface="Arial"/>
            </a:endParaRPr>
          </a:p>
        </p:txBody>
      </p:sp>
      <p:pic>
        <p:nvPicPr>
          <p:cNvPr id="1471" name="Picture 7" descr=""/>
          <p:cNvPicPr/>
          <p:nvPr/>
        </p:nvPicPr>
        <p:blipFill>
          <a:blip r:embed="rId4"/>
          <a:stretch/>
        </p:blipFill>
        <p:spPr>
          <a:xfrm>
            <a:off x="10084680" y="4496760"/>
            <a:ext cx="1477800" cy="1719360"/>
          </a:xfrm>
          <a:prstGeom prst="rect">
            <a:avLst/>
          </a:prstGeom>
          <a:ln>
            <a:noFill/>
          </a:ln>
        </p:spPr>
      </p:pic>
      <p:sp>
        <p:nvSpPr>
          <p:cNvPr id="1472" name="CustomShape 4"/>
          <p:cNvSpPr/>
          <p:nvPr/>
        </p:nvSpPr>
        <p:spPr>
          <a:xfrm>
            <a:off x="10200600" y="6418800"/>
            <a:ext cx="783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NB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Two datasets?</a:t>
            </a:r>
            <a:endParaRPr b="0" lang="en-US" sz="4000" spc="-1" strike="noStrike">
              <a:latin typeface="Arial"/>
            </a:endParaRPr>
          </a:p>
        </p:txBody>
      </p:sp>
      <p:sp>
        <p:nvSpPr>
          <p:cNvPr id="1474"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CONCAT</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APPEND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JOIN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MERGE </a:t>
            </a:r>
            <a:endParaRPr b="0" lang="en-US" sz="2200" spc="-1" strike="noStrike">
              <a:latin typeface="Arial"/>
            </a:endParaRPr>
          </a:p>
        </p:txBody>
      </p:sp>
      <p:pic>
        <p:nvPicPr>
          <p:cNvPr id="1475" name="Picture 4" descr=""/>
          <p:cNvPicPr/>
          <p:nvPr/>
        </p:nvPicPr>
        <p:blipFill>
          <a:blip r:embed="rId1"/>
          <a:stretch/>
        </p:blipFill>
        <p:spPr>
          <a:xfrm>
            <a:off x="5641560" y="2443320"/>
            <a:ext cx="4355280" cy="3341520"/>
          </a:xfrm>
          <a:prstGeom prst="rect">
            <a:avLst/>
          </a:prstGeom>
          <a:ln>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Two datasets </a:t>
            </a:r>
            <a:endParaRPr b="0" lang="en-US" sz="4000" spc="-1" strike="noStrike">
              <a:latin typeface="Arial"/>
            </a:endParaRPr>
          </a:p>
        </p:txBody>
      </p:sp>
      <p:sp>
        <p:nvSpPr>
          <p:cNvPr id="1477" name="CustomShape 2"/>
          <p:cNvSpPr/>
          <p:nvPr/>
        </p:nvSpPr>
        <p:spPr>
          <a:xfrm>
            <a:off x="1202760" y="2011680"/>
            <a:ext cx="9782280" cy="4204440"/>
          </a:xfrm>
          <a:prstGeom prst="rect">
            <a:avLst/>
          </a:prstGeom>
          <a:noFill/>
          <a:ln>
            <a:noFill/>
          </a:ln>
        </p:spPr>
        <p:style>
          <a:lnRef idx="0"/>
          <a:fillRef idx="0"/>
          <a:effectRef idx="0"/>
          <a:fontRef idx="minor"/>
        </p:style>
      </p:sp>
      <p:pic>
        <p:nvPicPr>
          <p:cNvPr id="1478" name="Picture 3" descr=""/>
          <p:cNvPicPr/>
          <p:nvPr/>
        </p:nvPicPr>
        <p:blipFill>
          <a:blip r:embed="rId1"/>
          <a:stretch/>
        </p:blipFill>
        <p:spPr>
          <a:xfrm>
            <a:off x="2781360" y="2019240"/>
            <a:ext cx="7275240" cy="4415760"/>
          </a:xfrm>
          <a:prstGeom prst="rect">
            <a:avLst/>
          </a:prstGeom>
          <a:ln>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SQL?</a:t>
            </a:r>
            <a:endParaRPr b="0" lang="en-US" sz="4000" spc="-1" strike="noStrike">
              <a:latin typeface="Arial"/>
            </a:endParaRPr>
          </a:p>
        </p:txBody>
      </p:sp>
      <p:sp>
        <p:nvSpPr>
          <p:cNvPr id="1480" name="CustomShape 2"/>
          <p:cNvSpPr/>
          <p:nvPr/>
        </p:nvSpPr>
        <p:spPr>
          <a:xfrm>
            <a:off x="1709280" y="2400120"/>
            <a:ext cx="9782280" cy="4204440"/>
          </a:xfrm>
          <a:prstGeom prst="rect">
            <a:avLst/>
          </a:prstGeom>
          <a:noFill/>
          <a:ln>
            <a:noFill/>
          </a:ln>
        </p:spPr>
        <p:style>
          <a:lnRef idx="0"/>
          <a:fillRef idx="0"/>
          <a:effectRef idx="0"/>
          <a:fontRef idx="minor"/>
        </p:style>
      </p:sp>
      <p:pic>
        <p:nvPicPr>
          <p:cNvPr id="1481" name="Picture 2" descr="SQl JOINS (Inner Join / Left Join / Right Join / Full Outer join) - YouTube"/>
          <p:cNvPicPr/>
          <p:nvPr/>
        </p:nvPicPr>
        <p:blipFill>
          <a:blip r:embed="rId1"/>
          <a:stretch/>
        </p:blipFill>
        <p:spPr>
          <a:xfrm>
            <a:off x="2808360" y="1942920"/>
            <a:ext cx="6060600" cy="4545000"/>
          </a:xfrm>
          <a:prstGeom prst="rect">
            <a:avLst/>
          </a:prstGeom>
          <a:ln>
            <a:noFill/>
          </a:ln>
        </p:spPr>
      </p:pic>
      <p:pic>
        <p:nvPicPr>
          <p:cNvPr id="1482" name="Picture 4" descr=""/>
          <p:cNvPicPr/>
          <p:nvPr/>
        </p:nvPicPr>
        <p:blipFill>
          <a:blip r:embed="rId2"/>
          <a:stretch/>
        </p:blipFill>
        <p:spPr>
          <a:xfrm>
            <a:off x="10011600" y="3792960"/>
            <a:ext cx="1477800" cy="1719360"/>
          </a:xfrm>
          <a:prstGeom prst="rect">
            <a:avLst/>
          </a:prstGeom>
          <a:ln>
            <a:noFill/>
          </a:ln>
        </p:spPr>
      </p:pic>
      <p:sp>
        <p:nvSpPr>
          <p:cNvPr id="1483" name="CustomShape 3"/>
          <p:cNvSpPr/>
          <p:nvPr/>
        </p:nvSpPr>
        <p:spPr>
          <a:xfrm>
            <a:off x="8702280" y="5937120"/>
            <a:ext cx="3549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NB Combining dataframes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Ignore index</a:t>
            </a:r>
            <a:endParaRPr b="0" lang="en-US" sz="4000" spc="-1" strike="noStrike">
              <a:latin typeface="Arial"/>
            </a:endParaRPr>
          </a:p>
        </p:txBody>
      </p:sp>
      <p:sp>
        <p:nvSpPr>
          <p:cNvPr id="1485" name="CustomShape 2"/>
          <p:cNvSpPr/>
          <p:nvPr/>
        </p:nvSpPr>
        <p:spPr>
          <a:xfrm>
            <a:off x="1202760" y="2011680"/>
            <a:ext cx="9782280" cy="4204440"/>
          </a:xfrm>
          <a:prstGeom prst="rect">
            <a:avLst/>
          </a:prstGeom>
          <a:noFill/>
          <a:ln>
            <a:noFill/>
          </a:ln>
        </p:spPr>
        <p:style>
          <a:lnRef idx="0"/>
          <a:fillRef idx="0"/>
          <a:effectRef idx="0"/>
          <a:fontRef idx="minor"/>
        </p:style>
      </p:sp>
      <p:pic>
        <p:nvPicPr>
          <p:cNvPr id="1486" name="Picture 3" descr=""/>
          <p:cNvPicPr/>
          <p:nvPr/>
        </p:nvPicPr>
        <p:blipFill>
          <a:blip r:embed="rId1"/>
          <a:stretch/>
        </p:blipFill>
        <p:spPr>
          <a:xfrm>
            <a:off x="3571200" y="2011680"/>
            <a:ext cx="1455840" cy="2789280"/>
          </a:xfrm>
          <a:prstGeom prst="rect">
            <a:avLst/>
          </a:prstGeom>
          <a:ln>
            <a:noFill/>
          </a:ln>
        </p:spPr>
      </p:pic>
      <p:pic>
        <p:nvPicPr>
          <p:cNvPr id="1487" name="Picture 4" descr=""/>
          <p:cNvPicPr/>
          <p:nvPr/>
        </p:nvPicPr>
        <p:blipFill>
          <a:blip r:embed="rId2"/>
          <a:stretch/>
        </p:blipFill>
        <p:spPr>
          <a:xfrm>
            <a:off x="5678640" y="2011680"/>
            <a:ext cx="1550880" cy="2789280"/>
          </a:xfrm>
          <a:prstGeom prst="rect">
            <a:avLst/>
          </a:prstGeom>
          <a:ln>
            <a:noFill/>
          </a:ln>
        </p:spPr>
      </p:pic>
      <p:pic>
        <p:nvPicPr>
          <p:cNvPr id="1488" name="Picture 5" descr=""/>
          <p:cNvPicPr/>
          <p:nvPr/>
        </p:nvPicPr>
        <p:blipFill>
          <a:blip r:embed="rId3"/>
          <a:stretch/>
        </p:blipFill>
        <p:spPr>
          <a:xfrm>
            <a:off x="3390120" y="5665320"/>
            <a:ext cx="1636560" cy="293400"/>
          </a:xfrm>
          <a:prstGeom prst="rect">
            <a:avLst/>
          </a:prstGeom>
          <a:ln>
            <a:noFill/>
          </a:ln>
        </p:spPr>
      </p:pic>
      <p:pic>
        <p:nvPicPr>
          <p:cNvPr id="1489" name="Picture 6" descr=""/>
          <p:cNvPicPr/>
          <p:nvPr/>
        </p:nvPicPr>
        <p:blipFill>
          <a:blip r:embed="rId4"/>
          <a:stretch/>
        </p:blipFill>
        <p:spPr>
          <a:xfrm>
            <a:off x="5940720" y="5665320"/>
            <a:ext cx="2989440" cy="315360"/>
          </a:xfrm>
          <a:prstGeom prst="rect">
            <a:avLst/>
          </a:prstGeom>
          <a:ln>
            <a:noFill/>
          </a:ln>
        </p:spPr>
      </p:pic>
      <p:sp>
        <p:nvSpPr>
          <p:cNvPr id="1490" name="CustomShape 3"/>
          <p:cNvSpPr/>
          <p:nvPr/>
        </p:nvSpPr>
        <p:spPr>
          <a:xfrm>
            <a:off x="9111240" y="5982480"/>
            <a:ext cx="282528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ffffff"/>
                </a:solidFill>
                <a:latin typeface="Corbel"/>
                <a:ea typeface="DejaVu Sans"/>
              </a:rPr>
              <a:t>What to expect?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492" name="CustomShape 2"/>
          <p:cNvSpPr/>
          <p:nvPr/>
        </p:nvSpPr>
        <p:spPr>
          <a:xfrm>
            <a:off x="1202760" y="2011680"/>
            <a:ext cx="9782280" cy="4204440"/>
          </a:xfrm>
          <a:prstGeom prst="rect">
            <a:avLst/>
          </a:prstGeom>
          <a:noFill/>
          <a:ln>
            <a:noFill/>
          </a:ln>
        </p:spPr>
        <p:style>
          <a:lnRef idx="0"/>
          <a:fillRef idx="0"/>
          <a:effectRef idx="0"/>
          <a:fontRef idx="minor"/>
        </p:style>
      </p:sp>
      <p:pic>
        <p:nvPicPr>
          <p:cNvPr id="1493" name="Picture 3" descr=""/>
          <p:cNvPicPr/>
          <p:nvPr/>
        </p:nvPicPr>
        <p:blipFill>
          <a:blip r:embed="rId1"/>
          <a:stretch/>
        </p:blipFill>
        <p:spPr>
          <a:xfrm>
            <a:off x="474120" y="2011680"/>
            <a:ext cx="1455840" cy="2789280"/>
          </a:xfrm>
          <a:prstGeom prst="rect">
            <a:avLst/>
          </a:prstGeom>
          <a:ln>
            <a:noFill/>
          </a:ln>
        </p:spPr>
      </p:pic>
      <p:pic>
        <p:nvPicPr>
          <p:cNvPr id="1494" name="Picture 4" descr=""/>
          <p:cNvPicPr/>
          <p:nvPr/>
        </p:nvPicPr>
        <p:blipFill>
          <a:blip r:embed="rId2"/>
          <a:stretch/>
        </p:blipFill>
        <p:spPr>
          <a:xfrm>
            <a:off x="2249640" y="2011680"/>
            <a:ext cx="1550880" cy="2789280"/>
          </a:xfrm>
          <a:prstGeom prst="rect">
            <a:avLst/>
          </a:prstGeom>
          <a:ln>
            <a:noFill/>
          </a:ln>
        </p:spPr>
      </p:pic>
      <p:pic>
        <p:nvPicPr>
          <p:cNvPr id="1495" name="Picture 5" descr=""/>
          <p:cNvPicPr/>
          <p:nvPr/>
        </p:nvPicPr>
        <p:blipFill>
          <a:blip r:embed="rId3"/>
          <a:stretch/>
        </p:blipFill>
        <p:spPr>
          <a:xfrm>
            <a:off x="5940720" y="2060640"/>
            <a:ext cx="1636560" cy="293400"/>
          </a:xfrm>
          <a:prstGeom prst="rect">
            <a:avLst/>
          </a:prstGeom>
          <a:ln>
            <a:noFill/>
          </a:ln>
        </p:spPr>
      </p:pic>
      <p:pic>
        <p:nvPicPr>
          <p:cNvPr id="1496" name="Picture 6" descr=""/>
          <p:cNvPicPr/>
          <p:nvPr/>
        </p:nvPicPr>
        <p:blipFill>
          <a:blip r:embed="rId4"/>
          <a:stretch/>
        </p:blipFill>
        <p:spPr>
          <a:xfrm>
            <a:off x="8947440" y="2060640"/>
            <a:ext cx="2989440" cy="315360"/>
          </a:xfrm>
          <a:prstGeom prst="rect">
            <a:avLst/>
          </a:prstGeom>
          <a:ln>
            <a:noFill/>
          </a:ln>
        </p:spPr>
      </p:pic>
      <p:pic>
        <p:nvPicPr>
          <p:cNvPr id="1497" name="Picture 9" descr=""/>
          <p:cNvPicPr/>
          <p:nvPr/>
        </p:nvPicPr>
        <p:blipFill>
          <a:blip r:embed="rId5"/>
          <a:stretch/>
        </p:blipFill>
        <p:spPr>
          <a:xfrm>
            <a:off x="9824400" y="2849760"/>
            <a:ext cx="1636560" cy="2894040"/>
          </a:xfrm>
          <a:prstGeom prst="rect">
            <a:avLst/>
          </a:prstGeom>
          <a:ln>
            <a:noFill/>
          </a:ln>
        </p:spPr>
      </p:pic>
      <p:pic>
        <p:nvPicPr>
          <p:cNvPr id="1498" name="Picture 10" descr=""/>
          <p:cNvPicPr/>
          <p:nvPr/>
        </p:nvPicPr>
        <p:blipFill>
          <a:blip r:embed="rId6"/>
          <a:stretch/>
        </p:blipFill>
        <p:spPr>
          <a:xfrm>
            <a:off x="6253920" y="2832840"/>
            <a:ext cx="1555200" cy="2911320"/>
          </a:xfrm>
          <a:prstGeom prst="rect">
            <a:avLst/>
          </a:prstGeom>
          <a:ln>
            <a:noFill/>
          </a:ln>
        </p:spPr>
      </p:pic>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group and aggregate?</a:t>
            </a:r>
            <a:endParaRPr b="0" lang="en-US" sz="4000" spc="-1" strike="noStrike">
              <a:latin typeface="Arial"/>
            </a:endParaRPr>
          </a:p>
        </p:txBody>
      </p:sp>
      <p:sp>
        <p:nvSpPr>
          <p:cNvPr id="1500" name="CustomShape 2"/>
          <p:cNvSpPr/>
          <p:nvPr/>
        </p:nvSpPr>
        <p:spPr>
          <a:xfrm>
            <a:off x="1202760" y="2011680"/>
            <a:ext cx="9782280" cy="4204440"/>
          </a:xfrm>
          <a:prstGeom prst="rect">
            <a:avLst/>
          </a:prstGeom>
          <a:noFill/>
          <a:ln>
            <a:noFill/>
          </a:ln>
        </p:spPr>
        <p:style>
          <a:lnRef idx="0"/>
          <a:fillRef idx="0"/>
          <a:effectRef idx="0"/>
          <a:fontRef idx="minor"/>
        </p:style>
      </p:sp>
      <p:pic>
        <p:nvPicPr>
          <p:cNvPr id="1501" name="Picture 3" descr=""/>
          <p:cNvPicPr/>
          <p:nvPr/>
        </p:nvPicPr>
        <p:blipFill>
          <a:blip r:embed="rId1"/>
          <a:stretch/>
        </p:blipFill>
        <p:spPr>
          <a:xfrm>
            <a:off x="2938680" y="2873880"/>
            <a:ext cx="4817880" cy="3044880"/>
          </a:xfrm>
          <a:prstGeom prst="rect">
            <a:avLst/>
          </a:prstGeom>
          <a:ln>
            <a:noFill/>
          </a:ln>
        </p:spPr>
      </p:pic>
      <p:pic>
        <p:nvPicPr>
          <p:cNvPr id="1502" name="Picture 4" descr=""/>
          <p:cNvPicPr/>
          <p:nvPr/>
        </p:nvPicPr>
        <p:blipFill>
          <a:blip r:embed="rId2"/>
          <a:stretch/>
        </p:blipFill>
        <p:spPr>
          <a:xfrm>
            <a:off x="10049760" y="4397400"/>
            <a:ext cx="1477800" cy="1719360"/>
          </a:xfrm>
          <a:prstGeom prst="rect">
            <a:avLst/>
          </a:prstGeom>
          <a:ln>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Guidance </a:t>
            </a:r>
            <a:endParaRPr b="0" lang="en-US" sz="4000" spc="-1" strike="noStrike">
              <a:latin typeface="Arial"/>
            </a:endParaRPr>
          </a:p>
        </p:txBody>
      </p:sp>
      <p:sp>
        <p:nvSpPr>
          <p:cNvPr id="1504" name="CustomShape 2"/>
          <p:cNvSpPr/>
          <p:nvPr/>
        </p:nvSpPr>
        <p:spPr>
          <a:xfrm>
            <a:off x="1202760" y="2011680"/>
            <a:ext cx="9782280" cy="4204440"/>
          </a:xfrm>
          <a:prstGeom prst="rect">
            <a:avLst/>
          </a:prstGeom>
          <a:noFill/>
          <a:ln>
            <a:noFill/>
          </a:ln>
        </p:spPr>
        <p:style>
          <a:lnRef idx="0"/>
          <a:fillRef idx="0"/>
          <a:effectRef idx="0"/>
          <a:fontRef idx="minor"/>
        </p:style>
      </p:sp>
      <p:pic>
        <p:nvPicPr>
          <p:cNvPr id="1505" name="Picture 3" descr=""/>
          <p:cNvPicPr/>
          <p:nvPr/>
        </p:nvPicPr>
        <p:blipFill>
          <a:blip r:embed="rId1"/>
          <a:stretch/>
        </p:blipFill>
        <p:spPr>
          <a:xfrm>
            <a:off x="2085840" y="1429200"/>
            <a:ext cx="7962120" cy="1046160"/>
          </a:xfrm>
          <a:prstGeom prst="rect">
            <a:avLst/>
          </a:prstGeom>
          <a:ln>
            <a:noFill/>
          </a:ln>
        </p:spPr>
      </p:pic>
      <p:pic>
        <p:nvPicPr>
          <p:cNvPr id="1506" name="Picture 4" descr=""/>
          <p:cNvPicPr/>
          <p:nvPr/>
        </p:nvPicPr>
        <p:blipFill>
          <a:blip r:embed="rId2"/>
          <a:stretch/>
        </p:blipFill>
        <p:spPr>
          <a:xfrm>
            <a:off x="2113920" y="2910600"/>
            <a:ext cx="7934040" cy="1084320"/>
          </a:xfrm>
          <a:prstGeom prst="rect">
            <a:avLst/>
          </a:prstGeom>
          <a:ln>
            <a:noFill/>
          </a:ln>
        </p:spPr>
      </p:pic>
      <p:pic>
        <p:nvPicPr>
          <p:cNvPr id="1507" name="Picture 6" descr=""/>
          <p:cNvPicPr/>
          <p:nvPr/>
        </p:nvPicPr>
        <p:blipFill>
          <a:blip r:embed="rId3"/>
          <a:stretch/>
        </p:blipFill>
        <p:spPr>
          <a:xfrm>
            <a:off x="4751640" y="4652640"/>
            <a:ext cx="4447080" cy="2027160"/>
          </a:xfrm>
          <a:prstGeom prst="rect">
            <a:avLst/>
          </a:prstGeom>
          <a:ln>
            <a:noFill/>
          </a:ln>
        </p:spPr>
      </p:pic>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Multiindex</a:t>
            </a:r>
            <a:endParaRPr b="0" lang="en-US" sz="4000" spc="-1" strike="noStrike">
              <a:latin typeface="Arial"/>
            </a:endParaRPr>
          </a:p>
        </p:txBody>
      </p:sp>
      <p:sp>
        <p:nvSpPr>
          <p:cNvPr id="1509" name="CustomShape 2"/>
          <p:cNvSpPr/>
          <p:nvPr/>
        </p:nvSpPr>
        <p:spPr>
          <a:xfrm>
            <a:off x="1202760" y="2011680"/>
            <a:ext cx="9782280" cy="4204440"/>
          </a:xfrm>
          <a:prstGeom prst="rect">
            <a:avLst/>
          </a:prstGeom>
          <a:noFill/>
          <a:ln>
            <a:noFill/>
          </a:ln>
        </p:spPr>
        <p:style>
          <a:lnRef idx="0"/>
          <a:fillRef idx="0"/>
          <a:effectRef idx="0"/>
          <a:fontRef idx="minor"/>
        </p:style>
      </p:sp>
      <p:pic>
        <p:nvPicPr>
          <p:cNvPr id="1510" name="Picture 4" descr=""/>
          <p:cNvPicPr/>
          <p:nvPr/>
        </p:nvPicPr>
        <p:blipFill>
          <a:blip r:embed="rId1"/>
          <a:stretch/>
        </p:blipFill>
        <p:spPr>
          <a:xfrm>
            <a:off x="2769120" y="1446120"/>
            <a:ext cx="5018400" cy="5180400"/>
          </a:xfrm>
          <a:prstGeom prst="rect">
            <a:avLst/>
          </a:prstGeom>
          <a:ln>
            <a:noFill/>
          </a:ln>
        </p:spPr>
      </p:pic>
      <p:sp>
        <p:nvSpPr>
          <p:cNvPr id="1511" name="CustomShape 3"/>
          <p:cNvSpPr/>
          <p:nvPr/>
        </p:nvSpPr>
        <p:spPr>
          <a:xfrm>
            <a:off x="8832600" y="3467880"/>
            <a:ext cx="204516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Corbel"/>
                <a:ea typeface="DejaVu Sans"/>
              </a:rPr>
              <a:t>How to remove?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Github student developer pack</a:t>
            </a:r>
            <a:endParaRPr b="0" lang="en-US" sz="4000" spc="-1" strike="noStrike">
              <a:latin typeface="Arial"/>
            </a:endParaRPr>
          </a:p>
        </p:txBody>
      </p:sp>
      <p:sp>
        <p:nvSpPr>
          <p:cNvPr id="926" name="CustomShape 2"/>
          <p:cNvSpPr/>
          <p:nvPr/>
        </p:nvSpPr>
        <p:spPr>
          <a:xfrm>
            <a:off x="1202760" y="2011680"/>
            <a:ext cx="9782280" cy="4204440"/>
          </a:xfrm>
          <a:prstGeom prst="rect">
            <a:avLst/>
          </a:prstGeom>
          <a:noFill/>
          <a:ln>
            <a:noFill/>
          </a:ln>
        </p:spPr>
        <p:style>
          <a:lnRef idx="0"/>
          <a:fillRef idx="0"/>
          <a:effectRef idx="0"/>
          <a:fontRef idx="minor"/>
        </p:style>
      </p:sp>
      <p:pic>
        <p:nvPicPr>
          <p:cNvPr id="927" name="Picture 5_3" descr=""/>
          <p:cNvPicPr/>
          <p:nvPr/>
        </p:nvPicPr>
        <p:blipFill>
          <a:blip r:embed="rId1"/>
          <a:stretch/>
        </p:blipFill>
        <p:spPr>
          <a:xfrm>
            <a:off x="7862400" y="2356200"/>
            <a:ext cx="3123000" cy="1989360"/>
          </a:xfrm>
          <a:prstGeom prst="rect">
            <a:avLst/>
          </a:prstGeom>
          <a:ln>
            <a:noFill/>
          </a:ln>
        </p:spPr>
      </p:pic>
      <p:pic>
        <p:nvPicPr>
          <p:cNvPr id="928" name="Picture 3_3" descr=""/>
          <p:cNvPicPr/>
          <p:nvPr/>
        </p:nvPicPr>
        <p:blipFill>
          <a:blip r:embed="rId2"/>
          <a:stretch/>
        </p:blipFill>
        <p:spPr>
          <a:xfrm>
            <a:off x="1739880" y="2077560"/>
            <a:ext cx="3751200" cy="2268000"/>
          </a:xfrm>
          <a:prstGeom prst="rect">
            <a:avLst/>
          </a:prstGeom>
          <a:ln>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difference? </a:t>
            </a:r>
            <a:endParaRPr b="0" lang="en-US" sz="4000" spc="-1" strike="noStrike">
              <a:latin typeface="Arial"/>
            </a:endParaRPr>
          </a:p>
        </p:txBody>
      </p:sp>
      <p:sp>
        <p:nvSpPr>
          <p:cNvPr id="1513" name="CustomShape 2"/>
          <p:cNvSpPr/>
          <p:nvPr/>
        </p:nvSpPr>
        <p:spPr>
          <a:xfrm>
            <a:off x="1202760" y="2011680"/>
            <a:ext cx="9782280" cy="4204440"/>
          </a:xfrm>
          <a:prstGeom prst="rect">
            <a:avLst/>
          </a:prstGeom>
          <a:noFill/>
          <a:ln>
            <a:noFill/>
          </a:ln>
        </p:spPr>
        <p:style>
          <a:lnRef idx="0"/>
          <a:fillRef idx="0"/>
          <a:effectRef idx="0"/>
          <a:fontRef idx="minor"/>
        </p:style>
      </p:sp>
      <p:pic>
        <p:nvPicPr>
          <p:cNvPr id="1514" name="Picture 3" descr=""/>
          <p:cNvPicPr/>
          <p:nvPr/>
        </p:nvPicPr>
        <p:blipFill>
          <a:blip r:embed="rId1"/>
          <a:stretch/>
        </p:blipFill>
        <p:spPr>
          <a:xfrm>
            <a:off x="5848920" y="3616560"/>
            <a:ext cx="4199400" cy="2999160"/>
          </a:xfrm>
          <a:prstGeom prst="rect">
            <a:avLst/>
          </a:prstGeom>
          <a:ln>
            <a:noFill/>
          </a:ln>
        </p:spPr>
      </p:pic>
      <p:pic>
        <p:nvPicPr>
          <p:cNvPr id="1515" name="Picture 4" descr=""/>
          <p:cNvPicPr/>
          <p:nvPr/>
        </p:nvPicPr>
        <p:blipFill>
          <a:blip r:embed="rId2"/>
          <a:stretch/>
        </p:blipFill>
        <p:spPr>
          <a:xfrm>
            <a:off x="912600" y="3018960"/>
            <a:ext cx="3483720" cy="3596400"/>
          </a:xfrm>
          <a:prstGeom prst="rect">
            <a:avLst/>
          </a:prstGeom>
          <a:ln>
            <a:noFill/>
          </a:ln>
        </p:spPr>
      </p:pic>
      <p:pic>
        <p:nvPicPr>
          <p:cNvPr id="1516" name="Picture 5" descr=""/>
          <p:cNvPicPr/>
          <p:nvPr/>
        </p:nvPicPr>
        <p:blipFill>
          <a:blip r:embed="rId3"/>
          <a:stretch/>
        </p:blipFill>
        <p:spPr>
          <a:xfrm>
            <a:off x="1528560" y="1729440"/>
            <a:ext cx="7638480" cy="1093680"/>
          </a:xfrm>
          <a:prstGeom prst="rect">
            <a:avLst/>
          </a:prstGeom>
          <a:ln>
            <a:noFill/>
          </a:ln>
        </p:spPr>
      </p:pic>
      <p:sp>
        <p:nvSpPr>
          <p:cNvPr id="1517" name="CustomShape 3"/>
          <p:cNvSpPr/>
          <p:nvPr/>
        </p:nvSpPr>
        <p:spPr>
          <a:xfrm>
            <a:off x="10523520" y="2824920"/>
            <a:ext cx="139140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Modify to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Get the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multiindex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8" name="CustomShape 1"/>
          <p:cNvSpPr/>
          <p:nvPr/>
        </p:nvSpPr>
        <p:spPr>
          <a:xfrm>
            <a:off x="337680" y="23112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519" name="CustomShape 2"/>
          <p:cNvSpPr/>
          <p:nvPr/>
        </p:nvSpPr>
        <p:spPr>
          <a:xfrm>
            <a:off x="1202760" y="2011680"/>
            <a:ext cx="9782280" cy="4204440"/>
          </a:xfrm>
          <a:prstGeom prst="rect">
            <a:avLst/>
          </a:prstGeom>
          <a:noFill/>
          <a:ln>
            <a:noFill/>
          </a:ln>
        </p:spPr>
        <p:style>
          <a:lnRef idx="0"/>
          <a:fillRef idx="0"/>
          <a:effectRef idx="0"/>
          <a:fontRef idx="minor"/>
        </p:style>
      </p:sp>
      <p:pic>
        <p:nvPicPr>
          <p:cNvPr id="1520" name="Picture 3" descr=""/>
          <p:cNvPicPr/>
          <p:nvPr/>
        </p:nvPicPr>
        <p:blipFill>
          <a:blip r:embed="rId1"/>
          <a:stretch/>
        </p:blipFill>
        <p:spPr>
          <a:xfrm>
            <a:off x="4993200" y="3673080"/>
            <a:ext cx="4199400" cy="2999160"/>
          </a:xfrm>
          <a:prstGeom prst="rect">
            <a:avLst/>
          </a:prstGeom>
          <a:ln>
            <a:noFill/>
          </a:ln>
        </p:spPr>
      </p:pic>
      <p:pic>
        <p:nvPicPr>
          <p:cNvPr id="1521" name="Picture 4" descr=""/>
          <p:cNvPicPr/>
          <p:nvPr/>
        </p:nvPicPr>
        <p:blipFill>
          <a:blip r:embed="rId2"/>
          <a:stretch/>
        </p:blipFill>
        <p:spPr>
          <a:xfrm>
            <a:off x="646200" y="3139560"/>
            <a:ext cx="3483720" cy="3596400"/>
          </a:xfrm>
          <a:prstGeom prst="rect">
            <a:avLst/>
          </a:prstGeom>
          <a:ln>
            <a:noFill/>
          </a:ln>
        </p:spPr>
      </p:pic>
      <p:pic>
        <p:nvPicPr>
          <p:cNvPr id="1522" name="Picture 5" descr=""/>
          <p:cNvPicPr/>
          <p:nvPr/>
        </p:nvPicPr>
        <p:blipFill>
          <a:blip r:embed="rId3"/>
          <a:stretch/>
        </p:blipFill>
        <p:spPr>
          <a:xfrm>
            <a:off x="3346920" y="598680"/>
            <a:ext cx="7638480" cy="1093680"/>
          </a:xfrm>
          <a:prstGeom prst="rect">
            <a:avLst/>
          </a:prstGeom>
          <a:ln>
            <a:noFill/>
          </a:ln>
        </p:spPr>
      </p:pic>
      <p:pic>
        <p:nvPicPr>
          <p:cNvPr id="1523" name="Picture 7" descr=""/>
          <p:cNvPicPr/>
          <p:nvPr/>
        </p:nvPicPr>
        <p:blipFill>
          <a:blip r:embed="rId4"/>
          <a:stretch/>
        </p:blipFill>
        <p:spPr>
          <a:xfrm>
            <a:off x="4923360" y="1886760"/>
            <a:ext cx="7266960" cy="1512720"/>
          </a:xfrm>
          <a:prstGeom prst="rect">
            <a:avLst/>
          </a:prstGeom>
          <a:ln>
            <a:noFill/>
          </a:ln>
        </p:spPr>
      </p:pic>
      <p:sp>
        <p:nvSpPr>
          <p:cNvPr id="1524" name="CustomShape 3"/>
          <p:cNvSpPr/>
          <p:nvPr/>
        </p:nvSpPr>
        <p:spPr>
          <a:xfrm>
            <a:off x="9435240" y="4114800"/>
            <a:ext cx="27550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How to revert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multilevel  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Rename and reset</a:t>
            </a:r>
            <a:endParaRPr b="0" lang="en-US" sz="4000" spc="-1" strike="noStrike">
              <a:latin typeface="Arial"/>
            </a:endParaRPr>
          </a:p>
        </p:txBody>
      </p:sp>
      <p:sp>
        <p:nvSpPr>
          <p:cNvPr id="1526" name="CustomShape 2"/>
          <p:cNvSpPr/>
          <p:nvPr/>
        </p:nvSpPr>
        <p:spPr>
          <a:xfrm>
            <a:off x="1207080" y="1913400"/>
            <a:ext cx="4753080" cy="7412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Rename columns</a:t>
            </a:r>
            <a:endParaRPr b="0" lang="en-US" sz="2100" spc="-1" strike="noStrike">
              <a:latin typeface="Arial"/>
            </a:endParaRPr>
          </a:p>
        </p:txBody>
      </p:sp>
      <p:sp>
        <p:nvSpPr>
          <p:cNvPr id="1527" name="CustomShape 3"/>
          <p:cNvSpPr/>
          <p:nvPr/>
        </p:nvSpPr>
        <p:spPr>
          <a:xfrm>
            <a:off x="1207080" y="2656440"/>
            <a:ext cx="4753080" cy="3564360"/>
          </a:xfrm>
          <a:prstGeom prst="rect">
            <a:avLst/>
          </a:prstGeom>
          <a:noFill/>
          <a:ln>
            <a:noFill/>
          </a:ln>
        </p:spPr>
        <p:style>
          <a:lnRef idx="0"/>
          <a:fillRef idx="0"/>
          <a:effectRef idx="0"/>
          <a:fontRef idx="minor"/>
        </p:style>
      </p:sp>
      <p:sp>
        <p:nvSpPr>
          <p:cNvPr id="1528" name="CustomShape 4"/>
          <p:cNvSpPr/>
          <p:nvPr/>
        </p:nvSpPr>
        <p:spPr>
          <a:xfrm>
            <a:off x="6231240" y="1913400"/>
            <a:ext cx="4753080" cy="7412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Reset index</a:t>
            </a:r>
            <a:endParaRPr b="0" lang="en-US" sz="2100" spc="-1" strike="noStrike">
              <a:latin typeface="Arial"/>
            </a:endParaRPr>
          </a:p>
        </p:txBody>
      </p:sp>
      <p:sp>
        <p:nvSpPr>
          <p:cNvPr id="1529" name="CustomShape 5"/>
          <p:cNvSpPr/>
          <p:nvPr/>
        </p:nvSpPr>
        <p:spPr>
          <a:xfrm>
            <a:off x="6231240" y="2656440"/>
            <a:ext cx="4753080" cy="3564360"/>
          </a:xfrm>
          <a:prstGeom prst="rect">
            <a:avLst/>
          </a:prstGeom>
          <a:noFill/>
          <a:ln>
            <a:noFill/>
          </a:ln>
        </p:spPr>
        <p:style>
          <a:lnRef idx="0"/>
          <a:fillRef idx="0"/>
          <a:effectRef idx="0"/>
          <a:fontRef idx="minor"/>
        </p:style>
      </p:sp>
      <p:pic>
        <p:nvPicPr>
          <p:cNvPr id="1530" name="Picture 8" descr=""/>
          <p:cNvPicPr/>
          <p:nvPr/>
        </p:nvPicPr>
        <p:blipFill>
          <a:blip r:embed="rId1"/>
          <a:stretch/>
        </p:blipFill>
        <p:spPr>
          <a:xfrm>
            <a:off x="231480" y="2965320"/>
            <a:ext cx="5421240" cy="960480"/>
          </a:xfrm>
          <a:prstGeom prst="rect">
            <a:avLst/>
          </a:prstGeom>
          <a:ln>
            <a:noFill/>
          </a:ln>
        </p:spPr>
      </p:pic>
      <p:pic>
        <p:nvPicPr>
          <p:cNvPr id="1531" name="Picture 9" descr=""/>
          <p:cNvPicPr/>
          <p:nvPr/>
        </p:nvPicPr>
        <p:blipFill>
          <a:blip r:embed="rId2"/>
          <a:stretch/>
        </p:blipFill>
        <p:spPr>
          <a:xfrm>
            <a:off x="109080" y="4411080"/>
            <a:ext cx="5666400" cy="2118960"/>
          </a:xfrm>
          <a:prstGeom prst="rect">
            <a:avLst/>
          </a:prstGeom>
          <a:ln>
            <a:noFill/>
          </a:ln>
        </p:spPr>
      </p:pic>
      <p:pic>
        <p:nvPicPr>
          <p:cNvPr id="1532" name="Picture 10" descr=""/>
          <p:cNvPicPr/>
          <p:nvPr/>
        </p:nvPicPr>
        <p:blipFill>
          <a:blip r:embed="rId3"/>
          <a:stretch/>
        </p:blipFill>
        <p:spPr>
          <a:xfrm>
            <a:off x="7227720" y="2969640"/>
            <a:ext cx="3704040" cy="741240"/>
          </a:xfrm>
          <a:prstGeom prst="rect">
            <a:avLst/>
          </a:prstGeom>
          <a:ln>
            <a:noFill/>
          </a:ln>
        </p:spPr>
      </p:pic>
      <p:pic>
        <p:nvPicPr>
          <p:cNvPr id="1533" name="Picture 11" descr=""/>
          <p:cNvPicPr/>
          <p:nvPr/>
        </p:nvPicPr>
        <p:blipFill>
          <a:blip r:embed="rId4"/>
          <a:stretch/>
        </p:blipFill>
        <p:spPr>
          <a:xfrm>
            <a:off x="6494040" y="3959640"/>
            <a:ext cx="5424480" cy="2570400"/>
          </a:xfrm>
          <a:prstGeom prst="rect">
            <a:avLst/>
          </a:prstGeom>
          <a:ln>
            <a:noFill/>
          </a:ln>
        </p:spPr>
      </p:pic>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fontScale="84000"/>
          </a:bodyPr>
          <a:p>
            <a:pPr>
              <a:lnSpc>
                <a:spcPct val="85000"/>
              </a:lnSpc>
            </a:pPr>
            <a:r>
              <a:rPr b="0" lang="en-US" sz="4000" spc="-1" strike="noStrike" cap="all">
                <a:solidFill>
                  <a:srgbClr val="ffffff"/>
                </a:solidFill>
                <a:latin typeface="Corbel"/>
                <a:ea typeface="DejaVu Sans"/>
              </a:rPr>
              <a:t> </a:t>
            </a:r>
            <a:r>
              <a:rPr b="0" lang="en-US" sz="4000" spc="-1" strike="noStrike" cap="all">
                <a:solidFill>
                  <a:srgbClr val="ffffff"/>
                </a:solidFill>
                <a:latin typeface="Corbel"/>
                <a:ea typeface="DejaVu Sans"/>
              </a:rPr>
              <a:t>groupby   vs   pivot_table</a:t>
            </a:r>
            <a:br/>
            <a:r>
              <a:rPr b="0" lang="en-US" sz="4000" spc="-1" strike="noStrike" cap="all">
                <a:solidFill>
                  <a:srgbClr val="ffffff"/>
                </a:solidFill>
                <a:latin typeface="Corbel"/>
                <a:ea typeface="DejaVu Sans"/>
              </a:rPr>
              <a:t> vs    crosstab     vs     pivot</a:t>
            </a:r>
            <a:br/>
            <a:endParaRPr b="0" lang="en-US" sz="4000" spc="-1" strike="noStrike">
              <a:latin typeface="Arial"/>
            </a:endParaRPr>
          </a:p>
        </p:txBody>
      </p:sp>
      <p:sp>
        <p:nvSpPr>
          <p:cNvPr id="1535" name="CustomShape 2"/>
          <p:cNvSpPr/>
          <p:nvPr/>
        </p:nvSpPr>
        <p:spPr>
          <a:xfrm>
            <a:off x="1202760" y="2011680"/>
            <a:ext cx="9782280" cy="4204440"/>
          </a:xfrm>
          <a:prstGeom prst="rect">
            <a:avLst/>
          </a:prstGeom>
          <a:noFill/>
          <a:ln>
            <a:noFill/>
          </a:ln>
        </p:spPr>
        <p:style>
          <a:lnRef idx="0"/>
          <a:fillRef idx="0"/>
          <a:effectRef idx="0"/>
          <a:fontRef idx="minor"/>
        </p:style>
      </p:sp>
      <p:pic>
        <p:nvPicPr>
          <p:cNvPr id="1536" name="Picture 2" descr="Triplets Pictures | Download Free Images on Unsplash"/>
          <p:cNvPicPr/>
          <p:nvPr/>
        </p:nvPicPr>
        <p:blipFill>
          <a:blip r:embed="rId1"/>
          <a:stretch/>
        </p:blipFill>
        <p:spPr>
          <a:xfrm>
            <a:off x="3125520" y="2053080"/>
            <a:ext cx="5173560" cy="3598200"/>
          </a:xfrm>
          <a:prstGeom prst="rect">
            <a:avLst/>
          </a:prstGeom>
          <a:ln>
            <a:noFill/>
          </a:ln>
        </p:spPr>
      </p:pic>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Which is which? </a:t>
            </a:r>
            <a:endParaRPr b="0" lang="en-US" sz="4000" spc="-1" strike="noStrike">
              <a:latin typeface="Arial"/>
            </a:endParaRPr>
          </a:p>
        </p:txBody>
      </p:sp>
      <p:sp>
        <p:nvSpPr>
          <p:cNvPr id="1538" name="CustomShape 2"/>
          <p:cNvSpPr/>
          <p:nvPr/>
        </p:nvSpPr>
        <p:spPr>
          <a:xfrm>
            <a:off x="1202760" y="2011680"/>
            <a:ext cx="9782280" cy="4204440"/>
          </a:xfrm>
          <a:prstGeom prst="rect">
            <a:avLst/>
          </a:prstGeom>
          <a:noFill/>
          <a:ln>
            <a:noFill/>
          </a:ln>
        </p:spPr>
        <p:style>
          <a:lnRef idx="0"/>
          <a:fillRef idx="0"/>
          <a:effectRef idx="0"/>
          <a:fontRef idx="minor"/>
        </p:style>
      </p:sp>
      <p:pic>
        <p:nvPicPr>
          <p:cNvPr id="1539" name="Picture 3" descr=""/>
          <p:cNvPicPr/>
          <p:nvPr/>
        </p:nvPicPr>
        <p:blipFill>
          <a:blip r:embed="rId1"/>
          <a:stretch/>
        </p:blipFill>
        <p:spPr>
          <a:xfrm>
            <a:off x="1456560" y="1243440"/>
            <a:ext cx="8238600" cy="2446560"/>
          </a:xfrm>
          <a:prstGeom prst="rect">
            <a:avLst/>
          </a:prstGeom>
          <a:ln>
            <a:noFill/>
          </a:ln>
        </p:spPr>
      </p:pic>
      <p:pic>
        <p:nvPicPr>
          <p:cNvPr id="1540" name="Picture 4" descr=""/>
          <p:cNvPicPr/>
          <p:nvPr/>
        </p:nvPicPr>
        <p:blipFill>
          <a:blip r:embed="rId2"/>
          <a:stretch/>
        </p:blipFill>
        <p:spPr>
          <a:xfrm>
            <a:off x="379440" y="3800880"/>
            <a:ext cx="4762800" cy="2925720"/>
          </a:xfrm>
          <a:prstGeom prst="rect">
            <a:avLst/>
          </a:prstGeom>
          <a:ln>
            <a:noFill/>
          </a:ln>
        </p:spPr>
      </p:pic>
      <p:pic>
        <p:nvPicPr>
          <p:cNvPr id="1541" name="Picture 5" descr=""/>
          <p:cNvPicPr/>
          <p:nvPr/>
        </p:nvPicPr>
        <p:blipFill>
          <a:blip r:embed="rId3"/>
          <a:stretch/>
        </p:blipFill>
        <p:spPr>
          <a:xfrm>
            <a:off x="5576760" y="3800880"/>
            <a:ext cx="4511160" cy="2983680"/>
          </a:xfrm>
          <a:prstGeom prst="rect">
            <a:avLst/>
          </a:prstGeom>
          <a:ln>
            <a:noFill/>
          </a:ln>
        </p:spPr>
      </p:pic>
      <p:sp>
        <p:nvSpPr>
          <p:cNvPr id="1542" name="CustomShape 3"/>
          <p:cNvSpPr/>
          <p:nvPr/>
        </p:nvSpPr>
        <p:spPr>
          <a:xfrm>
            <a:off x="10658160" y="2812320"/>
            <a:ext cx="1150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Wide vs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Long?</a:t>
            </a:r>
            <a:endParaRPr b="0" lang="en-US" sz="1800" spc="-1" strike="noStrike">
              <a:latin typeface="Arial"/>
            </a:endParaRPr>
          </a:p>
        </p:txBody>
      </p:sp>
      <p:sp>
        <p:nvSpPr>
          <p:cNvPr id="1543" name="CustomShape 4"/>
          <p:cNvSpPr/>
          <p:nvPr/>
        </p:nvSpPr>
        <p:spPr>
          <a:xfrm>
            <a:off x="10478160" y="4572000"/>
            <a:ext cx="1737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When to use?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Tidy</a:t>
            </a:r>
            <a:endParaRPr b="0" lang="en-US" sz="4000" spc="-1" strike="noStrike">
              <a:latin typeface="Arial"/>
            </a:endParaRPr>
          </a:p>
        </p:txBody>
      </p:sp>
      <p:sp>
        <p:nvSpPr>
          <p:cNvPr id="1545" name="CustomShape 2"/>
          <p:cNvSpPr/>
          <p:nvPr/>
        </p:nvSpPr>
        <p:spPr>
          <a:xfrm>
            <a:off x="1205280" y="2011680"/>
            <a:ext cx="4753080" cy="4204440"/>
          </a:xfrm>
          <a:prstGeom prst="rect">
            <a:avLst/>
          </a:prstGeom>
          <a:noFill/>
          <a:ln>
            <a:noFill/>
          </a:ln>
        </p:spPr>
        <p:style>
          <a:lnRef idx="0"/>
          <a:fillRef idx="0"/>
          <a:effectRef idx="0"/>
          <a:fontRef idx="minor"/>
        </p:style>
      </p:sp>
      <p:sp>
        <p:nvSpPr>
          <p:cNvPr id="1546" name="CustomShape 3"/>
          <p:cNvSpPr/>
          <p:nvPr/>
        </p:nvSpPr>
        <p:spPr>
          <a:xfrm>
            <a:off x="6230520" y="2011680"/>
            <a:ext cx="4753080" cy="4204440"/>
          </a:xfrm>
          <a:prstGeom prst="rect">
            <a:avLst/>
          </a:prstGeom>
          <a:noFill/>
          <a:ln>
            <a:noFill/>
          </a:ln>
        </p:spPr>
        <p:style>
          <a:lnRef idx="0"/>
          <a:fillRef idx="0"/>
          <a:effectRef idx="0"/>
          <a:fontRef idx="minor"/>
        </p:style>
      </p:sp>
      <p:pic>
        <p:nvPicPr>
          <p:cNvPr id="1547" name="Picture 4" descr=""/>
          <p:cNvPicPr/>
          <p:nvPr/>
        </p:nvPicPr>
        <p:blipFill>
          <a:blip r:embed="rId1"/>
          <a:stretch/>
        </p:blipFill>
        <p:spPr>
          <a:xfrm>
            <a:off x="379440" y="2693160"/>
            <a:ext cx="11145240" cy="3885120"/>
          </a:xfrm>
          <a:prstGeom prst="rect">
            <a:avLst/>
          </a:prstGeom>
          <a:ln>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Similar?</a:t>
            </a:r>
            <a:endParaRPr b="0" lang="en-US" sz="4000" spc="-1" strike="noStrike">
              <a:latin typeface="Arial"/>
            </a:endParaRPr>
          </a:p>
        </p:txBody>
      </p:sp>
      <p:sp>
        <p:nvSpPr>
          <p:cNvPr id="1549" name="CustomShape 2"/>
          <p:cNvSpPr/>
          <p:nvPr/>
        </p:nvSpPr>
        <p:spPr>
          <a:xfrm>
            <a:off x="1202760" y="2011680"/>
            <a:ext cx="9782280" cy="4204440"/>
          </a:xfrm>
          <a:prstGeom prst="rect">
            <a:avLst/>
          </a:prstGeom>
          <a:noFill/>
          <a:ln>
            <a:noFill/>
          </a:ln>
        </p:spPr>
        <p:style>
          <a:lnRef idx="0"/>
          <a:fillRef idx="0"/>
          <a:effectRef idx="0"/>
          <a:fontRef idx="minor"/>
        </p:style>
      </p:sp>
      <p:pic>
        <p:nvPicPr>
          <p:cNvPr id="1550" name="Picture 3" descr=""/>
          <p:cNvPicPr/>
          <p:nvPr/>
        </p:nvPicPr>
        <p:blipFill>
          <a:blip r:embed="rId1"/>
          <a:stretch/>
        </p:blipFill>
        <p:spPr>
          <a:xfrm>
            <a:off x="195840" y="2011680"/>
            <a:ext cx="7228800" cy="912600"/>
          </a:xfrm>
          <a:prstGeom prst="rect">
            <a:avLst/>
          </a:prstGeom>
          <a:ln>
            <a:noFill/>
          </a:ln>
        </p:spPr>
      </p:pic>
      <p:pic>
        <p:nvPicPr>
          <p:cNvPr id="1551" name="Picture 4" descr=""/>
          <p:cNvPicPr/>
          <p:nvPr/>
        </p:nvPicPr>
        <p:blipFill>
          <a:blip r:embed="rId2"/>
          <a:stretch/>
        </p:blipFill>
        <p:spPr>
          <a:xfrm>
            <a:off x="0" y="5236200"/>
            <a:ext cx="7981200" cy="674640"/>
          </a:xfrm>
          <a:prstGeom prst="rect">
            <a:avLst/>
          </a:prstGeom>
          <a:ln>
            <a:noFill/>
          </a:ln>
        </p:spPr>
      </p:pic>
      <p:pic>
        <p:nvPicPr>
          <p:cNvPr id="1552" name="Picture 5" descr=""/>
          <p:cNvPicPr/>
          <p:nvPr/>
        </p:nvPicPr>
        <p:blipFill>
          <a:blip r:embed="rId3"/>
          <a:stretch/>
        </p:blipFill>
        <p:spPr>
          <a:xfrm>
            <a:off x="8220240" y="1406520"/>
            <a:ext cx="3967920" cy="2624040"/>
          </a:xfrm>
          <a:prstGeom prst="rect">
            <a:avLst/>
          </a:prstGeom>
          <a:ln>
            <a:noFill/>
          </a:ln>
        </p:spPr>
      </p:pic>
      <p:pic>
        <p:nvPicPr>
          <p:cNvPr id="1553" name="Picture 6" descr=""/>
          <p:cNvPicPr/>
          <p:nvPr/>
        </p:nvPicPr>
        <p:blipFill>
          <a:blip r:embed="rId4"/>
          <a:stretch/>
        </p:blipFill>
        <p:spPr>
          <a:xfrm>
            <a:off x="8220240" y="4114800"/>
            <a:ext cx="3967920" cy="2507760"/>
          </a:xfrm>
          <a:prstGeom prst="rect">
            <a:avLst/>
          </a:prstGeom>
          <a:ln>
            <a:noFill/>
          </a:ln>
        </p:spPr>
      </p:pic>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pivot_table vs pd.crosstab</a:t>
            </a:r>
            <a:br/>
            <a:endParaRPr b="0" lang="en-US" sz="4000" spc="-1" strike="noStrike">
              <a:latin typeface="Arial"/>
            </a:endParaRPr>
          </a:p>
        </p:txBody>
      </p:sp>
      <p:sp>
        <p:nvSpPr>
          <p:cNvPr id="1555" name="CustomShape 2"/>
          <p:cNvSpPr/>
          <p:nvPr/>
        </p:nvSpPr>
        <p:spPr>
          <a:xfrm>
            <a:off x="1202760" y="2011680"/>
            <a:ext cx="9782280" cy="4204440"/>
          </a:xfrm>
          <a:prstGeom prst="rect">
            <a:avLst/>
          </a:prstGeom>
          <a:noFill/>
          <a:ln>
            <a:noFill/>
          </a:ln>
        </p:spPr>
        <p:style>
          <a:lnRef idx="0"/>
          <a:fillRef idx="0"/>
          <a:effectRef idx="0"/>
          <a:fontRef idx="minor"/>
        </p:style>
      </p:sp>
      <p:pic>
        <p:nvPicPr>
          <p:cNvPr id="1556" name="Picture 3" descr=""/>
          <p:cNvPicPr/>
          <p:nvPr/>
        </p:nvPicPr>
        <p:blipFill>
          <a:blip r:embed="rId1"/>
          <a:stretch/>
        </p:blipFill>
        <p:spPr>
          <a:xfrm>
            <a:off x="1979280" y="3501000"/>
            <a:ext cx="7310880" cy="2415240"/>
          </a:xfrm>
          <a:prstGeom prst="rect">
            <a:avLst/>
          </a:prstGeom>
          <a:ln>
            <a:noFill/>
          </a:ln>
        </p:spPr>
      </p:pic>
      <p:pic>
        <p:nvPicPr>
          <p:cNvPr id="1557" name="Picture 4" descr=""/>
          <p:cNvPicPr/>
          <p:nvPr/>
        </p:nvPicPr>
        <p:blipFill>
          <a:blip r:embed="rId2"/>
          <a:stretch/>
        </p:blipFill>
        <p:spPr>
          <a:xfrm>
            <a:off x="1920240" y="2118960"/>
            <a:ext cx="7428600" cy="788760"/>
          </a:xfrm>
          <a:prstGeom prst="rect">
            <a:avLst/>
          </a:prstGeom>
          <a:ln>
            <a:noFill/>
          </a:ln>
        </p:spPr>
      </p:pic>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get with pivot_table?</a:t>
            </a:r>
            <a:endParaRPr b="0" lang="en-US" sz="4000" spc="-1" strike="noStrike">
              <a:latin typeface="Arial"/>
            </a:endParaRPr>
          </a:p>
        </p:txBody>
      </p:sp>
      <p:sp>
        <p:nvSpPr>
          <p:cNvPr id="1559" name="CustomShape 2"/>
          <p:cNvSpPr/>
          <p:nvPr/>
        </p:nvSpPr>
        <p:spPr>
          <a:xfrm>
            <a:off x="1202760" y="2011680"/>
            <a:ext cx="9782280" cy="4204440"/>
          </a:xfrm>
          <a:prstGeom prst="rect">
            <a:avLst/>
          </a:prstGeom>
          <a:noFill/>
          <a:ln>
            <a:noFill/>
          </a:ln>
        </p:spPr>
        <p:style>
          <a:lnRef idx="0"/>
          <a:fillRef idx="0"/>
          <a:effectRef idx="0"/>
          <a:fontRef idx="minor"/>
        </p:style>
      </p:sp>
      <p:pic>
        <p:nvPicPr>
          <p:cNvPr id="1560" name="Picture 3" descr=""/>
          <p:cNvPicPr/>
          <p:nvPr/>
        </p:nvPicPr>
        <p:blipFill>
          <a:blip r:embed="rId1"/>
          <a:stretch/>
        </p:blipFill>
        <p:spPr>
          <a:xfrm>
            <a:off x="1987560" y="2814480"/>
            <a:ext cx="7176600" cy="2204280"/>
          </a:xfrm>
          <a:prstGeom prst="rect">
            <a:avLst/>
          </a:prstGeom>
          <a:ln>
            <a:noFill/>
          </a:ln>
        </p:spPr>
      </p:pic>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get with pivot_table?</a:t>
            </a:r>
            <a:endParaRPr b="0" lang="en-US" sz="4000" spc="-1" strike="noStrike">
              <a:latin typeface="Arial"/>
            </a:endParaRPr>
          </a:p>
        </p:txBody>
      </p:sp>
      <p:sp>
        <p:nvSpPr>
          <p:cNvPr id="1562" name="CustomShape 2"/>
          <p:cNvSpPr/>
          <p:nvPr/>
        </p:nvSpPr>
        <p:spPr>
          <a:xfrm>
            <a:off x="1202760" y="2011680"/>
            <a:ext cx="9782280" cy="4204440"/>
          </a:xfrm>
          <a:prstGeom prst="rect">
            <a:avLst/>
          </a:prstGeom>
          <a:noFill/>
          <a:ln>
            <a:noFill/>
          </a:ln>
        </p:spPr>
        <p:style>
          <a:lnRef idx="0"/>
          <a:fillRef idx="0"/>
          <a:effectRef idx="0"/>
          <a:fontRef idx="minor"/>
        </p:style>
      </p:sp>
      <p:pic>
        <p:nvPicPr>
          <p:cNvPr id="1563" name="Picture 3" descr=""/>
          <p:cNvPicPr/>
          <p:nvPr/>
        </p:nvPicPr>
        <p:blipFill>
          <a:blip r:embed="rId1"/>
          <a:stretch/>
        </p:blipFill>
        <p:spPr>
          <a:xfrm>
            <a:off x="1987560" y="2814480"/>
            <a:ext cx="7176600" cy="2204280"/>
          </a:xfrm>
          <a:prstGeom prst="rect">
            <a:avLst/>
          </a:prstGeom>
          <a:ln>
            <a:noFill/>
          </a:ln>
        </p:spPr>
      </p:pic>
      <p:pic>
        <p:nvPicPr>
          <p:cNvPr id="1564" name="Picture 4" descr=""/>
          <p:cNvPicPr/>
          <p:nvPr/>
        </p:nvPicPr>
        <p:blipFill>
          <a:blip r:embed="rId2"/>
          <a:stretch/>
        </p:blipFill>
        <p:spPr>
          <a:xfrm>
            <a:off x="1861200" y="5324400"/>
            <a:ext cx="7428600" cy="922320"/>
          </a:xfrm>
          <a:prstGeom prst="rect">
            <a:avLst/>
          </a:prstGeom>
          <a:ln>
            <a:noFill/>
          </a:ln>
        </p:spPr>
      </p:pic>
      <p:sp>
        <p:nvSpPr>
          <p:cNvPr id="1565" name="CustomShape 3"/>
          <p:cNvSpPr/>
          <p:nvPr/>
        </p:nvSpPr>
        <p:spPr>
          <a:xfrm>
            <a:off x="9523080" y="3692160"/>
            <a:ext cx="2788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about cross_tab?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Pop quiz</a:t>
            </a:r>
            <a:endParaRPr b="0" lang="en-US" sz="4000" spc="-1" strike="noStrike">
              <a:latin typeface="Arial"/>
            </a:endParaRPr>
          </a:p>
        </p:txBody>
      </p:sp>
      <p:sp>
        <p:nvSpPr>
          <p:cNvPr id="930" name="CustomShape 2"/>
          <p:cNvSpPr/>
          <p:nvPr/>
        </p:nvSpPr>
        <p:spPr>
          <a:xfrm>
            <a:off x="1632600" y="2305440"/>
            <a:ext cx="9782280" cy="4204440"/>
          </a:xfrm>
          <a:prstGeom prst="rect">
            <a:avLst/>
          </a:prstGeom>
          <a:noFill/>
          <a:ln>
            <a:noFill/>
          </a:ln>
        </p:spPr>
        <p:style>
          <a:lnRef idx="0"/>
          <a:fillRef idx="0"/>
          <a:effectRef idx="0"/>
          <a:fontRef idx="minor"/>
        </p:style>
        <p:txBody>
          <a:bodyPr lIns="90000" rIns="90000" tIns="45000" bIns="45000">
            <a:noAutofit/>
          </a:bodyPr>
          <a:p>
            <a:pPr algn="r">
              <a:lnSpc>
                <a:spcPct val="90000"/>
              </a:lnSpc>
              <a:spcBef>
                <a:spcPts val="1199"/>
              </a:spcBef>
              <a:spcAft>
                <a:spcPts val="201"/>
              </a:spcAft>
              <a:tabLst>
                <a:tab algn="l" pos="0"/>
              </a:tabLst>
            </a:pPr>
            <a:r>
              <a:rPr b="0" lang="ar-EG" sz="2200" spc="-1" strike="noStrike">
                <a:solidFill>
                  <a:srgbClr val="ffffff"/>
                </a:solidFill>
                <a:latin typeface="Corbel"/>
                <a:cs typeface="DejaVu Sans"/>
              </a:rPr>
              <a:t>والجوائز ايه يا أستاذ ؟</a:t>
            </a:r>
            <a:endParaRPr b="0" lang="en-US" sz="2200" spc="-1" strike="noStrike">
              <a:latin typeface="Arial"/>
            </a:endParaRPr>
          </a:p>
        </p:txBody>
      </p:sp>
      <p:pic>
        <p:nvPicPr>
          <p:cNvPr id="931" name="Picture 5" descr=""/>
          <p:cNvPicPr/>
          <p:nvPr/>
        </p:nvPicPr>
        <p:blipFill>
          <a:blip r:embed="rId1"/>
          <a:stretch/>
        </p:blipFill>
        <p:spPr>
          <a:xfrm>
            <a:off x="1459440" y="2305440"/>
            <a:ext cx="6110640" cy="3860640"/>
          </a:xfrm>
          <a:prstGeom prst="rect">
            <a:avLst/>
          </a:prstGeom>
          <a:ln>
            <a:noFill/>
          </a:ln>
        </p:spPr>
      </p:pic>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With cross_tab</a:t>
            </a:r>
            <a:endParaRPr b="0" lang="en-US" sz="4000" spc="-1" strike="noStrike">
              <a:latin typeface="Arial"/>
            </a:endParaRPr>
          </a:p>
        </p:txBody>
      </p:sp>
      <p:sp>
        <p:nvSpPr>
          <p:cNvPr id="1567" name="CustomShape 2"/>
          <p:cNvSpPr/>
          <p:nvPr/>
        </p:nvSpPr>
        <p:spPr>
          <a:xfrm>
            <a:off x="1202760" y="2011680"/>
            <a:ext cx="9782280" cy="4204440"/>
          </a:xfrm>
          <a:prstGeom prst="rect">
            <a:avLst/>
          </a:prstGeom>
          <a:noFill/>
          <a:ln>
            <a:noFill/>
          </a:ln>
        </p:spPr>
        <p:style>
          <a:lnRef idx="0"/>
          <a:fillRef idx="0"/>
          <a:effectRef idx="0"/>
          <a:fontRef idx="minor"/>
        </p:style>
      </p:sp>
      <p:pic>
        <p:nvPicPr>
          <p:cNvPr id="1568" name="Picture 3" descr=""/>
          <p:cNvPicPr/>
          <p:nvPr/>
        </p:nvPicPr>
        <p:blipFill>
          <a:blip r:embed="rId1"/>
          <a:stretch/>
        </p:blipFill>
        <p:spPr>
          <a:xfrm>
            <a:off x="1987560" y="2814480"/>
            <a:ext cx="7176600" cy="2204280"/>
          </a:xfrm>
          <a:prstGeom prst="rect">
            <a:avLst/>
          </a:prstGeom>
          <a:ln>
            <a:noFill/>
          </a:ln>
        </p:spPr>
      </p:pic>
      <p:pic>
        <p:nvPicPr>
          <p:cNvPr id="1569" name="Picture 4" descr=""/>
          <p:cNvPicPr/>
          <p:nvPr/>
        </p:nvPicPr>
        <p:blipFill>
          <a:blip r:embed="rId2"/>
          <a:stretch/>
        </p:blipFill>
        <p:spPr>
          <a:xfrm>
            <a:off x="1987560" y="1766880"/>
            <a:ext cx="7247880" cy="846000"/>
          </a:xfrm>
          <a:prstGeom prst="rect">
            <a:avLst/>
          </a:prstGeom>
          <a:ln>
            <a:noFill/>
          </a:ln>
        </p:spPr>
      </p:pic>
      <p:pic>
        <p:nvPicPr>
          <p:cNvPr id="1570" name="Picture 5" descr=""/>
          <p:cNvPicPr/>
          <p:nvPr/>
        </p:nvPicPr>
        <p:blipFill>
          <a:blip r:embed="rId3"/>
          <a:stretch/>
        </p:blipFill>
        <p:spPr>
          <a:xfrm>
            <a:off x="1861200" y="5324400"/>
            <a:ext cx="7428600" cy="922320"/>
          </a:xfrm>
          <a:prstGeom prst="rect">
            <a:avLst/>
          </a:prstGeom>
          <a:ln>
            <a:noFill/>
          </a:ln>
        </p:spPr>
      </p:pic>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relative frequency?</a:t>
            </a:r>
            <a:endParaRPr b="0" lang="en-US" sz="4000" spc="-1" strike="noStrike">
              <a:latin typeface="Arial"/>
            </a:endParaRPr>
          </a:p>
        </p:txBody>
      </p:sp>
      <p:sp>
        <p:nvSpPr>
          <p:cNvPr id="1572" name="CustomShape 2"/>
          <p:cNvSpPr/>
          <p:nvPr/>
        </p:nvSpPr>
        <p:spPr>
          <a:xfrm>
            <a:off x="1202760" y="2011680"/>
            <a:ext cx="9782280" cy="4204440"/>
          </a:xfrm>
          <a:prstGeom prst="rect">
            <a:avLst/>
          </a:prstGeom>
          <a:noFill/>
          <a:ln>
            <a:noFill/>
          </a:ln>
        </p:spPr>
        <p:style>
          <a:lnRef idx="0"/>
          <a:fillRef idx="0"/>
          <a:effectRef idx="0"/>
          <a:fontRef idx="minor"/>
        </p:style>
      </p:sp>
      <p:pic>
        <p:nvPicPr>
          <p:cNvPr id="1573" name="Picture 3" descr=""/>
          <p:cNvPicPr/>
          <p:nvPr/>
        </p:nvPicPr>
        <p:blipFill>
          <a:blip r:embed="rId1"/>
          <a:stretch/>
        </p:blipFill>
        <p:spPr>
          <a:xfrm>
            <a:off x="3028680" y="2576520"/>
            <a:ext cx="6133320" cy="1703520"/>
          </a:xfrm>
          <a:prstGeom prst="rect">
            <a:avLst/>
          </a:prstGeom>
          <a:ln>
            <a:noFill/>
          </a:ln>
        </p:spPr>
      </p:pic>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Pretty easy</a:t>
            </a:r>
            <a:endParaRPr b="0" lang="en-US" sz="4000" spc="-1" strike="noStrike">
              <a:latin typeface="Arial"/>
            </a:endParaRPr>
          </a:p>
        </p:txBody>
      </p:sp>
      <p:sp>
        <p:nvSpPr>
          <p:cNvPr id="1575" name="CustomShape 2"/>
          <p:cNvSpPr/>
          <p:nvPr/>
        </p:nvSpPr>
        <p:spPr>
          <a:xfrm>
            <a:off x="1202760" y="2011680"/>
            <a:ext cx="9782280" cy="4204440"/>
          </a:xfrm>
          <a:prstGeom prst="rect">
            <a:avLst/>
          </a:prstGeom>
          <a:noFill/>
          <a:ln>
            <a:noFill/>
          </a:ln>
        </p:spPr>
        <p:style>
          <a:lnRef idx="0"/>
          <a:fillRef idx="0"/>
          <a:effectRef idx="0"/>
          <a:fontRef idx="minor"/>
        </p:style>
      </p:sp>
      <p:pic>
        <p:nvPicPr>
          <p:cNvPr id="1576" name="Picture 3" descr=""/>
          <p:cNvPicPr/>
          <p:nvPr/>
        </p:nvPicPr>
        <p:blipFill>
          <a:blip r:embed="rId1"/>
          <a:stretch/>
        </p:blipFill>
        <p:spPr>
          <a:xfrm>
            <a:off x="3028680" y="2576520"/>
            <a:ext cx="6133320" cy="1703520"/>
          </a:xfrm>
          <a:prstGeom prst="rect">
            <a:avLst/>
          </a:prstGeom>
          <a:ln>
            <a:noFill/>
          </a:ln>
        </p:spPr>
      </p:pic>
      <p:pic>
        <p:nvPicPr>
          <p:cNvPr id="1577" name="Picture 4" descr=""/>
          <p:cNvPicPr/>
          <p:nvPr/>
        </p:nvPicPr>
        <p:blipFill>
          <a:blip r:embed="rId2"/>
          <a:stretch/>
        </p:blipFill>
        <p:spPr>
          <a:xfrm>
            <a:off x="3028680" y="4845960"/>
            <a:ext cx="6676200" cy="836640"/>
          </a:xfrm>
          <a:prstGeom prst="rect">
            <a:avLst/>
          </a:prstGeom>
          <a:ln>
            <a:noFill/>
          </a:ln>
        </p:spPr>
      </p:pic>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Normalizing over rows or df</a:t>
            </a:r>
            <a:endParaRPr b="0" lang="en-US" sz="4000" spc="-1" strike="noStrike">
              <a:latin typeface="Arial"/>
            </a:endParaRPr>
          </a:p>
        </p:txBody>
      </p:sp>
      <p:sp>
        <p:nvSpPr>
          <p:cNvPr id="1579" name="CustomShape 2"/>
          <p:cNvSpPr/>
          <p:nvPr/>
        </p:nvSpPr>
        <p:spPr>
          <a:xfrm>
            <a:off x="1202760" y="2011680"/>
            <a:ext cx="9782280" cy="4204440"/>
          </a:xfrm>
          <a:prstGeom prst="rect">
            <a:avLst/>
          </a:prstGeom>
          <a:noFill/>
          <a:ln>
            <a:noFill/>
          </a:ln>
        </p:spPr>
        <p:style>
          <a:lnRef idx="0"/>
          <a:fillRef idx="0"/>
          <a:effectRef idx="0"/>
          <a:fontRef idx="minor"/>
        </p:style>
      </p:sp>
      <p:pic>
        <p:nvPicPr>
          <p:cNvPr id="1580" name="Picture 3" descr=""/>
          <p:cNvPicPr/>
          <p:nvPr/>
        </p:nvPicPr>
        <p:blipFill>
          <a:blip r:embed="rId1"/>
          <a:stretch/>
        </p:blipFill>
        <p:spPr>
          <a:xfrm>
            <a:off x="3028680" y="2576520"/>
            <a:ext cx="6133320" cy="1703520"/>
          </a:xfrm>
          <a:prstGeom prst="rect">
            <a:avLst/>
          </a:prstGeom>
          <a:ln>
            <a:noFill/>
          </a:ln>
        </p:spPr>
      </p:pic>
      <p:pic>
        <p:nvPicPr>
          <p:cNvPr id="1581" name="Picture 4" descr=""/>
          <p:cNvPicPr/>
          <p:nvPr/>
        </p:nvPicPr>
        <p:blipFill>
          <a:blip r:embed="rId2"/>
          <a:stretch/>
        </p:blipFill>
        <p:spPr>
          <a:xfrm>
            <a:off x="3028680" y="4845960"/>
            <a:ext cx="6676200" cy="836640"/>
          </a:xfrm>
          <a:prstGeom prst="rect">
            <a:avLst/>
          </a:prstGeom>
          <a:ln>
            <a:noFill/>
          </a:ln>
        </p:spPr>
      </p:pic>
      <p:pic>
        <p:nvPicPr>
          <p:cNvPr id="1582" name="Picture 5" descr=""/>
          <p:cNvPicPr/>
          <p:nvPr/>
        </p:nvPicPr>
        <p:blipFill>
          <a:blip r:embed="rId3"/>
          <a:stretch/>
        </p:blipFill>
        <p:spPr>
          <a:xfrm>
            <a:off x="2781000" y="5860080"/>
            <a:ext cx="7171560" cy="950760"/>
          </a:xfrm>
          <a:prstGeom prst="rect">
            <a:avLst/>
          </a:prstGeom>
          <a:ln>
            <a:noFill/>
          </a:ln>
        </p:spPr>
      </p:pic>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Bottom line</a:t>
            </a:r>
            <a:endParaRPr b="0" lang="en-US" sz="4000" spc="-1" strike="noStrike">
              <a:latin typeface="Arial"/>
            </a:endParaRPr>
          </a:p>
        </p:txBody>
      </p:sp>
      <p:sp>
        <p:nvSpPr>
          <p:cNvPr id="1584"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Cross_tab easier for frequency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It seems that it can do everything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 think I can recommend it over pivot_table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 vs pivot_table </a:t>
            </a:r>
            <a:endParaRPr b="0" lang="en-US" sz="4000" spc="-1" strike="noStrike">
              <a:latin typeface="Arial"/>
            </a:endParaRPr>
          </a:p>
        </p:txBody>
      </p:sp>
      <p:sp>
        <p:nvSpPr>
          <p:cNvPr id="1586" name="CustomShape 2"/>
          <p:cNvSpPr/>
          <p:nvPr/>
        </p:nvSpPr>
        <p:spPr>
          <a:xfrm>
            <a:off x="1202760" y="2011680"/>
            <a:ext cx="9782280" cy="4204440"/>
          </a:xfrm>
          <a:prstGeom prst="rect">
            <a:avLst/>
          </a:prstGeom>
          <a:noFill/>
          <a:ln>
            <a:noFill/>
          </a:ln>
        </p:spPr>
        <p:style>
          <a:lnRef idx="0"/>
          <a:fillRef idx="0"/>
          <a:effectRef idx="0"/>
          <a:fontRef idx="minor"/>
        </p:style>
      </p:sp>
      <p:pic>
        <p:nvPicPr>
          <p:cNvPr id="1587" name="Picture 3" descr="Free Ignore Cliparts, Download Free Ignore Cliparts png images, Free  ClipArts on Clipart Library"/>
          <p:cNvPicPr/>
          <p:nvPr/>
        </p:nvPicPr>
        <p:blipFill>
          <a:blip r:embed="rId1"/>
          <a:stretch/>
        </p:blipFill>
        <p:spPr>
          <a:xfrm>
            <a:off x="3468240" y="2359800"/>
            <a:ext cx="4665600" cy="3579480"/>
          </a:xfrm>
          <a:prstGeom prst="rect">
            <a:avLst/>
          </a:prstGeom>
          <a:ln>
            <a:noFill/>
          </a:ln>
        </p:spPr>
      </p:pic>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aggregation</a:t>
            </a:r>
            <a:endParaRPr b="0" lang="en-US" sz="4000" spc="-1" strike="noStrike">
              <a:latin typeface="Arial"/>
            </a:endParaRPr>
          </a:p>
        </p:txBody>
      </p:sp>
      <p:sp>
        <p:nvSpPr>
          <p:cNvPr id="1589" name="CustomShape 2"/>
          <p:cNvSpPr/>
          <p:nvPr/>
        </p:nvSpPr>
        <p:spPr>
          <a:xfrm>
            <a:off x="1202760" y="2011680"/>
            <a:ext cx="9782280" cy="4204440"/>
          </a:xfrm>
          <a:prstGeom prst="rect">
            <a:avLst/>
          </a:prstGeom>
          <a:noFill/>
          <a:ln>
            <a:noFill/>
          </a:ln>
        </p:spPr>
        <p:style>
          <a:lnRef idx="0"/>
          <a:fillRef idx="0"/>
          <a:effectRef idx="0"/>
          <a:fontRef idx="minor"/>
        </p:style>
      </p:sp>
      <p:pic>
        <p:nvPicPr>
          <p:cNvPr id="1590" name="Picture 3" descr=""/>
          <p:cNvPicPr/>
          <p:nvPr/>
        </p:nvPicPr>
        <p:blipFill>
          <a:blip r:embed="rId1"/>
          <a:stretch/>
        </p:blipFill>
        <p:spPr>
          <a:xfrm>
            <a:off x="3571200" y="3597120"/>
            <a:ext cx="4008960" cy="1836720"/>
          </a:xfrm>
          <a:prstGeom prst="rect">
            <a:avLst/>
          </a:prstGeom>
          <a:ln>
            <a:noFill/>
          </a:ln>
        </p:spPr>
      </p:pic>
      <p:pic>
        <p:nvPicPr>
          <p:cNvPr id="1591" name="Picture 4" descr=""/>
          <p:cNvPicPr/>
          <p:nvPr/>
        </p:nvPicPr>
        <p:blipFill>
          <a:blip r:embed="rId2"/>
          <a:stretch/>
        </p:blipFill>
        <p:spPr>
          <a:xfrm>
            <a:off x="2283480" y="2431800"/>
            <a:ext cx="6933240" cy="645840"/>
          </a:xfrm>
          <a:prstGeom prst="rect">
            <a:avLst/>
          </a:prstGeom>
          <a:ln>
            <a:noFill/>
          </a:ln>
        </p:spPr>
      </p:pic>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Pivot Pitfalls </a:t>
            </a:r>
            <a:endParaRPr b="0" lang="en-US" sz="4000" spc="-1" strike="noStrike">
              <a:latin typeface="Arial"/>
            </a:endParaRPr>
          </a:p>
        </p:txBody>
      </p:sp>
      <p:sp>
        <p:nvSpPr>
          <p:cNvPr id="1593" name="CustomShape 2"/>
          <p:cNvSpPr/>
          <p:nvPr/>
        </p:nvSpPr>
        <p:spPr>
          <a:xfrm>
            <a:off x="1202760" y="2011680"/>
            <a:ext cx="9782280" cy="4204440"/>
          </a:xfrm>
          <a:prstGeom prst="rect">
            <a:avLst/>
          </a:prstGeom>
          <a:noFill/>
          <a:ln>
            <a:noFill/>
          </a:ln>
        </p:spPr>
        <p:style>
          <a:lnRef idx="0"/>
          <a:fillRef idx="0"/>
          <a:effectRef idx="0"/>
          <a:fontRef idx="minor"/>
        </p:style>
      </p:sp>
      <p:pic>
        <p:nvPicPr>
          <p:cNvPr id="1594" name="Picture 3" descr=""/>
          <p:cNvPicPr/>
          <p:nvPr/>
        </p:nvPicPr>
        <p:blipFill>
          <a:blip r:embed="rId1"/>
          <a:stretch/>
        </p:blipFill>
        <p:spPr>
          <a:xfrm>
            <a:off x="657000" y="2340720"/>
            <a:ext cx="3313440" cy="3618360"/>
          </a:xfrm>
          <a:prstGeom prst="rect">
            <a:avLst/>
          </a:prstGeom>
          <a:ln>
            <a:noFill/>
          </a:ln>
        </p:spPr>
      </p:pic>
      <p:pic>
        <p:nvPicPr>
          <p:cNvPr id="1595" name="Picture 4" descr=""/>
          <p:cNvPicPr/>
          <p:nvPr/>
        </p:nvPicPr>
        <p:blipFill>
          <a:blip r:embed="rId2"/>
          <a:stretch/>
        </p:blipFill>
        <p:spPr>
          <a:xfrm>
            <a:off x="4281480" y="2340720"/>
            <a:ext cx="7733520" cy="1246320"/>
          </a:xfrm>
          <a:prstGeom prst="rect">
            <a:avLst/>
          </a:prstGeom>
          <a:ln>
            <a:noFill/>
          </a:ln>
        </p:spPr>
      </p:pic>
      <p:pic>
        <p:nvPicPr>
          <p:cNvPr id="1596" name="Picture 5" descr=""/>
          <p:cNvPicPr/>
          <p:nvPr/>
        </p:nvPicPr>
        <p:blipFill>
          <a:blip r:embed="rId3"/>
          <a:stretch/>
        </p:blipFill>
        <p:spPr>
          <a:xfrm>
            <a:off x="10090800" y="4890240"/>
            <a:ext cx="1477800" cy="1719360"/>
          </a:xfrm>
          <a:prstGeom prst="rect">
            <a:avLst/>
          </a:prstGeom>
          <a:ln>
            <a:noFill/>
          </a:ln>
        </p:spPr>
      </p:pic>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Melt vs stack</a:t>
            </a:r>
            <a:endParaRPr b="0" lang="en-US" sz="4000" spc="-1" strike="noStrike">
              <a:latin typeface="Arial"/>
            </a:endParaRPr>
          </a:p>
        </p:txBody>
      </p:sp>
      <p:sp>
        <p:nvSpPr>
          <p:cNvPr id="1598" name="CustomShape 2"/>
          <p:cNvSpPr/>
          <p:nvPr/>
        </p:nvSpPr>
        <p:spPr>
          <a:xfrm>
            <a:off x="1202760" y="2011680"/>
            <a:ext cx="9782280" cy="4204440"/>
          </a:xfrm>
          <a:prstGeom prst="rect">
            <a:avLst/>
          </a:prstGeom>
          <a:noFill/>
          <a:ln>
            <a:noFill/>
          </a:ln>
        </p:spPr>
        <p:style>
          <a:lnRef idx="0"/>
          <a:fillRef idx="0"/>
          <a:effectRef idx="0"/>
          <a:fontRef idx="minor"/>
        </p:style>
      </p:sp>
      <p:pic>
        <p:nvPicPr>
          <p:cNvPr id="1599" name="Picture 3" descr=""/>
          <p:cNvPicPr/>
          <p:nvPr/>
        </p:nvPicPr>
        <p:blipFill>
          <a:blip r:embed="rId1"/>
          <a:stretch/>
        </p:blipFill>
        <p:spPr>
          <a:xfrm>
            <a:off x="1490040" y="2278080"/>
            <a:ext cx="5112720" cy="3189240"/>
          </a:xfrm>
          <a:prstGeom prst="rect">
            <a:avLst/>
          </a:prstGeom>
          <a:ln>
            <a:noFill/>
          </a:ln>
        </p:spPr>
      </p:pic>
      <p:sp>
        <p:nvSpPr>
          <p:cNvPr id="1600" name="CustomShape 3"/>
          <p:cNvSpPr/>
          <p:nvPr/>
        </p:nvSpPr>
        <p:spPr>
          <a:xfrm>
            <a:off x="6434280" y="1483920"/>
            <a:ext cx="2095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reshape?</a:t>
            </a:r>
            <a:endParaRPr b="0" lang="en-US" sz="1800" spc="-1" strike="noStrike">
              <a:latin typeface="Arial"/>
            </a:endParaRPr>
          </a:p>
        </p:txBody>
      </p:sp>
      <p:pic>
        <p:nvPicPr>
          <p:cNvPr id="1601" name="Picture 5" descr=""/>
          <p:cNvPicPr/>
          <p:nvPr/>
        </p:nvPicPr>
        <p:blipFill>
          <a:blip r:embed="rId2"/>
          <a:stretch/>
        </p:blipFill>
        <p:spPr>
          <a:xfrm>
            <a:off x="7855920" y="2344680"/>
            <a:ext cx="3103920" cy="3056040"/>
          </a:xfrm>
          <a:prstGeom prst="rect">
            <a:avLst/>
          </a:prstGeom>
          <a:ln>
            <a:noFill/>
          </a:ln>
        </p:spPr>
      </p:pic>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Using melt</a:t>
            </a:r>
            <a:endParaRPr b="0" lang="en-US" sz="4000" spc="-1" strike="noStrike">
              <a:latin typeface="Arial"/>
            </a:endParaRPr>
          </a:p>
        </p:txBody>
      </p:sp>
      <p:sp>
        <p:nvSpPr>
          <p:cNvPr id="1603" name="CustomShape 2"/>
          <p:cNvSpPr/>
          <p:nvPr/>
        </p:nvSpPr>
        <p:spPr>
          <a:xfrm>
            <a:off x="1202760" y="2011680"/>
            <a:ext cx="9782280" cy="4204440"/>
          </a:xfrm>
          <a:prstGeom prst="rect">
            <a:avLst/>
          </a:prstGeom>
          <a:noFill/>
          <a:ln>
            <a:noFill/>
          </a:ln>
        </p:spPr>
        <p:style>
          <a:lnRef idx="0"/>
          <a:fillRef idx="0"/>
          <a:effectRef idx="0"/>
          <a:fontRef idx="minor"/>
        </p:style>
      </p:sp>
      <p:pic>
        <p:nvPicPr>
          <p:cNvPr id="1604" name="Picture 3" descr=""/>
          <p:cNvPicPr/>
          <p:nvPr/>
        </p:nvPicPr>
        <p:blipFill>
          <a:blip r:embed="rId1"/>
          <a:stretch/>
        </p:blipFill>
        <p:spPr>
          <a:xfrm>
            <a:off x="1490040" y="2278080"/>
            <a:ext cx="5112720" cy="3189240"/>
          </a:xfrm>
          <a:prstGeom prst="rect">
            <a:avLst/>
          </a:prstGeom>
          <a:ln>
            <a:noFill/>
          </a:ln>
        </p:spPr>
      </p:pic>
      <p:pic>
        <p:nvPicPr>
          <p:cNvPr id="1605" name="Picture 5" descr=""/>
          <p:cNvPicPr/>
          <p:nvPr/>
        </p:nvPicPr>
        <p:blipFill>
          <a:blip r:embed="rId2"/>
          <a:stretch/>
        </p:blipFill>
        <p:spPr>
          <a:xfrm>
            <a:off x="7855920" y="2344680"/>
            <a:ext cx="3103920" cy="3056040"/>
          </a:xfrm>
          <a:prstGeom prst="rect">
            <a:avLst/>
          </a:prstGeom>
          <a:ln>
            <a:noFill/>
          </a:ln>
        </p:spPr>
      </p:pic>
      <p:pic>
        <p:nvPicPr>
          <p:cNvPr id="1606" name="Picture 6" descr=""/>
          <p:cNvPicPr/>
          <p:nvPr/>
        </p:nvPicPr>
        <p:blipFill>
          <a:blip r:embed="rId3"/>
          <a:stretch/>
        </p:blipFill>
        <p:spPr>
          <a:xfrm>
            <a:off x="270360" y="5914800"/>
            <a:ext cx="6332760" cy="664920"/>
          </a:xfrm>
          <a:prstGeom prst="rect">
            <a:avLst/>
          </a:prstGeom>
          <a:ln>
            <a:noFill/>
          </a:ln>
        </p:spPr>
      </p:pic>
      <p:sp>
        <p:nvSpPr>
          <p:cNvPr id="1607" name="CustomShape 3"/>
          <p:cNvSpPr/>
          <p:nvPr/>
        </p:nvSpPr>
        <p:spPr>
          <a:xfrm>
            <a:off x="8859960" y="6452640"/>
            <a:ext cx="2436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about stack??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complete</a:t>
            </a:r>
            <a:endParaRPr b="0" lang="en-US" sz="4000" spc="-1" strike="noStrike">
              <a:latin typeface="Arial"/>
            </a:endParaRPr>
          </a:p>
        </p:txBody>
      </p:sp>
      <p:sp>
        <p:nvSpPr>
          <p:cNvPr id="933"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ar-EG" sz="2200" spc="-1" strike="noStrike">
                <a:solidFill>
                  <a:srgbClr val="ffffff"/>
                </a:solidFill>
                <a:latin typeface="Corbel"/>
                <a:cs typeface="DejaVu Sans"/>
              </a:rPr>
              <a:t>الخناقة كانت على </a:t>
            </a:r>
            <a:r>
              <a:rPr b="0" lang="en-US" sz="2200" spc="-1" strike="noStrike">
                <a:solidFill>
                  <a:srgbClr val="ffffff"/>
                </a:solidFill>
                <a:latin typeface="Corbel"/>
                <a:ea typeface="DejaVu Sans"/>
              </a:rPr>
              <a:t>10</a:t>
            </a:r>
            <a:r>
              <a:rPr b="0" lang="en-US" sz="2200" spc="-1" strike="noStrike">
                <a:solidFill>
                  <a:srgbClr val="ffffff"/>
                </a:solidFill>
                <a:latin typeface="Corbel"/>
                <a:ea typeface="DejaVu Sans"/>
              </a:rPr>
              <a:t> متر سيراميك</a:t>
            </a:r>
            <a:r>
              <a:rPr b="0" lang="en-US" sz="2200" spc="-1" strike="noStrike">
                <a:solidFill>
                  <a:srgbClr val="ffffff"/>
                </a:solidFill>
                <a:latin typeface="Corbel"/>
                <a:ea typeface="DejaVu Sans"/>
              </a:rPr>
              <a:t> </a:t>
            </a:r>
            <a:r>
              <a:rPr b="0" lang="en-US" sz="2200" spc="-1" strike="noStrike">
                <a:solidFill>
                  <a:srgbClr val="ffffff"/>
                </a:solidFill>
                <a:latin typeface="Corbel"/>
                <a:ea typeface="DejaVu Sans"/>
              </a:rPr>
              <a:t>..</a:t>
            </a:r>
            <a:endParaRPr b="0" lang="en-US" sz="2200" spc="-1" strike="noStrike">
              <a:latin typeface="Arial"/>
            </a:endParaRPr>
          </a:p>
        </p:txBody>
      </p:sp>
      <p:pic>
        <p:nvPicPr>
          <p:cNvPr id="934" name="Picture 5" descr=""/>
          <p:cNvPicPr/>
          <p:nvPr/>
        </p:nvPicPr>
        <p:blipFill>
          <a:blip r:embed="rId1"/>
          <a:stretch/>
        </p:blipFill>
        <p:spPr>
          <a:xfrm>
            <a:off x="1202760" y="3119400"/>
            <a:ext cx="4367160" cy="2874960"/>
          </a:xfrm>
          <a:prstGeom prst="rect">
            <a:avLst/>
          </a:prstGeom>
          <a:ln>
            <a:noFill/>
          </a:ln>
        </p:spPr>
      </p:pic>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Using stack</a:t>
            </a:r>
            <a:endParaRPr b="0" lang="en-US" sz="4000" spc="-1" strike="noStrike">
              <a:latin typeface="Arial"/>
            </a:endParaRPr>
          </a:p>
        </p:txBody>
      </p:sp>
      <p:sp>
        <p:nvSpPr>
          <p:cNvPr id="1609" name="CustomShape 2"/>
          <p:cNvSpPr/>
          <p:nvPr/>
        </p:nvSpPr>
        <p:spPr>
          <a:xfrm>
            <a:off x="1207080" y="1913400"/>
            <a:ext cx="4753080" cy="7412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Set index</a:t>
            </a:r>
            <a:endParaRPr b="0" lang="en-US" sz="2100" spc="-1" strike="noStrike">
              <a:latin typeface="Arial"/>
            </a:endParaRPr>
          </a:p>
        </p:txBody>
      </p:sp>
      <p:sp>
        <p:nvSpPr>
          <p:cNvPr id="1610" name="CustomShape 3"/>
          <p:cNvSpPr/>
          <p:nvPr/>
        </p:nvSpPr>
        <p:spPr>
          <a:xfrm>
            <a:off x="1207080" y="2656440"/>
            <a:ext cx="4753080" cy="3564360"/>
          </a:xfrm>
          <a:prstGeom prst="rect">
            <a:avLst/>
          </a:prstGeom>
          <a:noFill/>
          <a:ln>
            <a:noFill/>
          </a:ln>
        </p:spPr>
        <p:style>
          <a:lnRef idx="0"/>
          <a:fillRef idx="0"/>
          <a:effectRef idx="0"/>
          <a:fontRef idx="minor"/>
        </p:style>
      </p:sp>
      <p:sp>
        <p:nvSpPr>
          <p:cNvPr id="1611" name="CustomShape 4"/>
          <p:cNvSpPr/>
          <p:nvPr/>
        </p:nvSpPr>
        <p:spPr>
          <a:xfrm>
            <a:off x="6231240" y="1913400"/>
            <a:ext cx="4753080" cy="7412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Use stack</a:t>
            </a:r>
            <a:endParaRPr b="0" lang="en-US" sz="2100" spc="-1" strike="noStrike">
              <a:latin typeface="Arial"/>
            </a:endParaRPr>
          </a:p>
        </p:txBody>
      </p:sp>
      <p:sp>
        <p:nvSpPr>
          <p:cNvPr id="1612" name="CustomShape 5"/>
          <p:cNvSpPr/>
          <p:nvPr/>
        </p:nvSpPr>
        <p:spPr>
          <a:xfrm>
            <a:off x="6231240" y="2656440"/>
            <a:ext cx="4753080" cy="3564360"/>
          </a:xfrm>
          <a:prstGeom prst="rect">
            <a:avLst/>
          </a:prstGeom>
          <a:noFill/>
          <a:ln>
            <a:noFill/>
          </a:ln>
        </p:spPr>
        <p:style>
          <a:lnRef idx="0"/>
          <a:fillRef idx="0"/>
          <a:effectRef idx="0"/>
          <a:fontRef idx="minor"/>
        </p:style>
      </p:sp>
      <p:pic>
        <p:nvPicPr>
          <p:cNvPr id="1613" name="Picture 8" descr=""/>
          <p:cNvPicPr/>
          <p:nvPr/>
        </p:nvPicPr>
        <p:blipFill>
          <a:blip r:embed="rId1"/>
          <a:stretch/>
        </p:blipFill>
        <p:spPr>
          <a:xfrm>
            <a:off x="1133640" y="3142440"/>
            <a:ext cx="3637080" cy="331560"/>
          </a:xfrm>
          <a:prstGeom prst="rect">
            <a:avLst/>
          </a:prstGeom>
          <a:ln>
            <a:noFill/>
          </a:ln>
        </p:spPr>
      </p:pic>
      <p:pic>
        <p:nvPicPr>
          <p:cNvPr id="1614" name="Picture 9" descr=""/>
          <p:cNvPicPr/>
          <p:nvPr/>
        </p:nvPicPr>
        <p:blipFill>
          <a:blip r:embed="rId2"/>
          <a:stretch/>
        </p:blipFill>
        <p:spPr>
          <a:xfrm>
            <a:off x="1586160" y="3974040"/>
            <a:ext cx="2732400" cy="2446560"/>
          </a:xfrm>
          <a:prstGeom prst="rect">
            <a:avLst/>
          </a:prstGeom>
          <a:ln>
            <a:noFill/>
          </a:ln>
        </p:spPr>
      </p:pic>
      <p:pic>
        <p:nvPicPr>
          <p:cNvPr id="1615" name="Picture 10" descr=""/>
          <p:cNvPicPr/>
          <p:nvPr/>
        </p:nvPicPr>
        <p:blipFill>
          <a:blip r:embed="rId3"/>
          <a:stretch/>
        </p:blipFill>
        <p:spPr>
          <a:xfrm>
            <a:off x="7019280" y="3087720"/>
            <a:ext cx="1665360" cy="369720"/>
          </a:xfrm>
          <a:prstGeom prst="rect">
            <a:avLst/>
          </a:prstGeom>
          <a:ln>
            <a:noFill/>
          </a:ln>
        </p:spPr>
      </p:pic>
      <p:pic>
        <p:nvPicPr>
          <p:cNvPr id="1616" name="Picture 11" descr=""/>
          <p:cNvPicPr/>
          <p:nvPr/>
        </p:nvPicPr>
        <p:blipFill>
          <a:blip r:embed="rId4"/>
          <a:stretch/>
        </p:blipFill>
        <p:spPr>
          <a:xfrm>
            <a:off x="7019280" y="4008240"/>
            <a:ext cx="2579760" cy="2412360"/>
          </a:xfrm>
          <a:prstGeom prst="rect">
            <a:avLst/>
          </a:prstGeom>
          <a:ln>
            <a:noFill/>
          </a:ln>
        </p:spPr>
      </p:pic>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Compare melt/stack output</a:t>
            </a:r>
            <a:endParaRPr b="0" lang="en-US" sz="4000" spc="-1" strike="noStrike">
              <a:latin typeface="Arial"/>
            </a:endParaRPr>
          </a:p>
        </p:txBody>
      </p:sp>
      <p:sp>
        <p:nvSpPr>
          <p:cNvPr id="1618" name="CustomShape 2"/>
          <p:cNvSpPr/>
          <p:nvPr/>
        </p:nvSpPr>
        <p:spPr>
          <a:xfrm>
            <a:off x="1207080" y="1913400"/>
            <a:ext cx="4753080" cy="7412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melt</a:t>
            </a:r>
            <a:endParaRPr b="0" lang="en-US" sz="2100" spc="-1" strike="noStrike">
              <a:latin typeface="Arial"/>
            </a:endParaRPr>
          </a:p>
        </p:txBody>
      </p:sp>
      <p:sp>
        <p:nvSpPr>
          <p:cNvPr id="1619" name="CustomShape 3"/>
          <p:cNvSpPr/>
          <p:nvPr/>
        </p:nvSpPr>
        <p:spPr>
          <a:xfrm>
            <a:off x="1207080" y="2656440"/>
            <a:ext cx="4753080" cy="3564360"/>
          </a:xfrm>
          <a:prstGeom prst="rect">
            <a:avLst/>
          </a:prstGeom>
          <a:noFill/>
          <a:ln>
            <a:noFill/>
          </a:ln>
        </p:spPr>
        <p:style>
          <a:lnRef idx="0"/>
          <a:fillRef idx="0"/>
          <a:effectRef idx="0"/>
          <a:fontRef idx="minor"/>
        </p:style>
      </p:sp>
      <p:sp>
        <p:nvSpPr>
          <p:cNvPr id="1620" name="CustomShape 4"/>
          <p:cNvSpPr/>
          <p:nvPr/>
        </p:nvSpPr>
        <p:spPr>
          <a:xfrm>
            <a:off x="6231240" y="1913400"/>
            <a:ext cx="4753080" cy="741240"/>
          </a:xfrm>
          <a:prstGeom prst="rect">
            <a:avLst/>
          </a:prstGeom>
          <a:noFill/>
          <a:ln>
            <a:noFill/>
          </a:ln>
        </p:spPr>
        <p:style>
          <a:lnRef idx="0"/>
          <a:fillRef idx="0"/>
          <a:effectRef idx="0"/>
          <a:fontRef idx="minor"/>
        </p:style>
        <p:txBody>
          <a:bodyPr lIns="90000" rIns="90000" tIns="45000" bIns="45000" anchor="ctr">
            <a:noAutofit/>
          </a:bodyPr>
          <a:p>
            <a:pPr>
              <a:lnSpc>
                <a:spcPct val="90000"/>
              </a:lnSpc>
              <a:spcBef>
                <a:spcPts val="1199"/>
              </a:spcBef>
              <a:spcAft>
                <a:spcPts val="201"/>
              </a:spcAft>
              <a:tabLst>
                <a:tab algn="l" pos="0"/>
              </a:tabLst>
            </a:pPr>
            <a:r>
              <a:rPr b="1" lang="en-US" sz="2100" spc="-1" strike="noStrike">
                <a:solidFill>
                  <a:srgbClr val="ffffff"/>
                </a:solidFill>
                <a:latin typeface="Corbel"/>
                <a:ea typeface="DejaVu Sans"/>
              </a:rPr>
              <a:t>stack</a:t>
            </a:r>
            <a:endParaRPr b="0" lang="en-US" sz="2100" spc="-1" strike="noStrike">
              <a:latin typeface="Arial"/>
            </a:endParaRPr>
          </a:p>
        </p:txBody>
      </p:sp>
      <p:sp>
        <p:nvSpPr>
          <p:cNvPr id="1621" name="CustomShape 5"/>
          <p:cNvSpPr/>
          <p:nvPr/>
        </p:nvSpPr>
        <p:spPr>
          <a:xfrm>
            <a:off x="6231240" y="2656440"/>
            <a:ext cx="4753080" cy="3564360"/>
          </a:xfrm>
          <a:prstGeom prst="rect">
            <a:avLst/>
          </a:prstGeom>
          <a:noFill/>
          <a:ln>
            <a:noFill/>
          </a:ln>
        </p:spPr>
        <p:style>
          <a:lnRef idx="0"/>
          <a:fillRef idx="0"/>
          <a:effectRef idx="0"/>
          <a:fontRef idx="minor"/>
        </p:style>
      </p:sp>
      <p:pic>
        <p:nvPicPr>
          <p:cNvPr id="1622" name="Picture 6" descr=""/>
          <p:cNvPicPr/>
          <p:nvPr/>
        </p:nvPicPr>
        <p:blipFill>
          <a:blip r:embed="rId1"/>
          <a:stretch/>
        </p:blipFill>
        <p:spPr>
          <a:xfrm>
            <a:off x="6037920" y="2856600"/>
            <a:ext cx="3103920" cy="3056040"/>
          </a:xfrm>
          <a:prstGeom prst="rect">
            <a:avLst/>
          </a:prstGeom>
          <a:ln>
            <a:noFill/>
          </a:ln>
        </p:spPr>
      </p:pic>
      <p:pic>
        <p:nvPicPr>
          <p:cNvPr id="1623" name="Picture 7" descr=""/>
          <p:cNvPicPr/>
          <p:nvPr/>
        </p:nvPicPr>
        <p:blipFill>
          <a:blip r:embed="rId2"/>
          <a:stretch/>
        </p:blipFill>
        <p:spPr>
          <a:xfrm>
            <a:off x="1641600" y="2856600"/>
            <a:ext cx="3103920" cy="3056040"/>
          </a:xfrm>
          <a:prstGeom prst="rect">
            <a:avLst/>
          </a:prstGeom>
          <a:ln>
            <a:noFill/>
          </a:ln>
        </p:spPr>
      </p:pic>
      <p:sp>
        <p:nvSpPr>
          <p:cNvPr id="1624" name="CustomShape 6"/>
          <p:cNvSpPr/>
          <p:nvPr/>
        </p:nvSpPr>
        <p:spPr>
          <a:xfrm>
            <a:off x="7524720" y="6289560"/>
            <a:ext cx="32338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revert multi-index?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5" name="CustomShape 1"/>
          <p:cNvSpPr/>
          <p:nvPr/>
        </p:nvSpPr>
        <p:spPr>
          <a:xfrm>
            <a:off x="1202760" y="284040"/>
            <a:ext cx="9782280" cy="1506960"/>
          </a:xfrm>
          <a:prstGeom prst="rect">
            <a:avLst/>
          </a:prstGeom>
          <a:noFill/>
          <a:ln>
            <a:noFill/>
          </a:ln>
        </p:spPr>
        <p:style>
          <a:lnRef idx="0"/>
          <a:fillRef idx="0"/>
          <a:effectRef idx="0"/>
          <a:fontRef idx="minor"/>
        </p:style>
      </p:sp>
      <p:sp>
        <p:nvSpPr>
          <p:cNvPr id="1626" name="CustomShape 2"/>
          <p:cNvSpPr/>
          <p:nvPr/>
        </p:nvSpPr>
        <p:spPr>
          <a:xfrm>
            <a:off x="1202760" y="2011680"/>
            <a:ext cx="9782280" cy="4204440"/>
          </a:xfrm>
          <a:prstGeom prst="rect">
            <a:avLst/>
          </a:prstGeom>
          <a:noFill/>
          <a:ln>
            <a:noFill/>
          </a:ln>
        </p:spPr>
        <p:style>
          <a:lnRef idx="0"/>
          <a:fillRef idx="0"/>
          <a:effectRef idx="0"/>
          <a:fontRef idx="minor"/>
        </p:style>
      </p:sp>
      <p:pic>
        <p:nvPicPr>
          <p:cNvPr id="1627" name="Picture 8" descr=""/>
          <p:cNvPicPr/>
          <p:nvPr/>
        </p:nvPicPr>
        <p:blipFill>
          <a:blip r:embed="rId1"/>
          <a:stretch/>
        </p:blipFill>
        <p:spPr>
          <a:xfrm>
            <a:off x="2908080" y="2053080"/>
            <a:ext cx="3475440" cy="379080"/>
          </a:xfrm>
          <a:prstGeom prst="rect">
            <a:avLst/>
          </a:prstGeom>
          <a:ln>
            <a:noFill/>
          </a:ln>
        </p:spPr>
      </p:pic>
      <p:pic>
        <p:nvPicPr>
          <p:cNvPr id="1628" name="Picture 9" descr=""/>
          <p:cNvPicPr/>
          <p:nvPr/>
        </p:nvPicPr>
        <p:blipFill>
          <a:blip r:embed="rId2"/>
          <a:stretch/>
        </p:blipFill>
        <p:spPr>
          <a:xfrm>
            <a:off x="3270240" y="3422160"/>
            <a:ext cx="2751480" cy="2703600"/>
          </a:xfrm>
          <a:prstGeom prst="rect">
            <a:avLst/>
          </a:prstGeom>
          <a:ln>
            <a:noFill/>
          </a:ln>
        </p:spPr>
      </p:pic>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Melt advantage </a:t>
            </a:r>
            <a:endParaRPr b="0" lang="en-US" sz="4000" spc="-1" strike="noStrike">
              <a:latin typeface="Arial"/>
            </a:endParaRPr>
          </a:p>
        </p:txBody>
      </p:sp>
      <p:sp>
        <p:nvSpPr>
          <p:cNvPr id="1630" name="CustomShape 2"/>
          <p:cNvSpPr/>
          <p:nvPr/>
        </p:nvSpPr>
        <p:spPr>
          <a:xfrm>
            <a:off x="1205280" y="2011680"/>
            <a:ext cx="4753080" cy="4204440"/>
          </a:xfrm>
          <a:prstGeom prst="rect">
            <a:avLst/>
          </a:prstGeom>
          <a:noFill/>
          <a:ln>
            <a:noFill/>
          </a:ln>
        </p:spPr>
        <p:style>
          <a:lnRef idx="0"/>
          <a:fillRef idx="0"/>
          <a:effectRef idx="0"/>
          <a:fontRef idx="minor"/>
        </p:style>
      </p:sp>
      <p:sp>
        <p:nvSpPr>
          <p:cNvPr id="1631" name="CustomShape 3"/>
          <p:cNvSpPr/>
          <p:nvPr/>
        </p:nvSpPr>
        <p:spPr>
          <a:xfrm>
            <a:off x="6230520" y="2011680"/>
            <a:ext cx="4753080" cy="4204440"/>
          </a:xfrm>
          <a:prstGeom prst="rect">
            <a:avLst/>
          </a:prstGeom>
          <a:noFill/>
          <a:ln>
            <a:noFill/>
          </a:ln>
        </p:spPr>
        <p:style>
          <a:lnRef idx="0"/>
          <a:fillRef idx="0"/>
          <a:effectRef idx="0"/>
          <a:fontRef idx="minor"/>
        </p:style>
      </p:sp>
      <p:pic>
        <p:nvPicPr>
          <p:cNvPr id="1632" name="Picture 7" descr=""/>
          <p:cNvPicPr/>
          <p:nvPr/>
        </p:nvPicPr>
        <p:blipFill>
          <a:blip r:embed="rId1"/>
          <a:stretch/>
        </p:blipFill>
        <p:spPr>
          <a:xfrm>
            <a:off x="5721120" y="1781280"/>
            <a:ext cx="5361480" cy="598320"/>
          </a:xfrm>
          <a:prstGeom prst="rect">
            <a:avLst/>
          </a:prstGeom>
          <a:ln>
            <a:noFill/>
          </a:ln>
        </p:spPr>
      </p:pic>
      <p:pic>
        <p:nvPicPr>
          <p:cNvPr id="1633" name="Picture 8" descr=""/>
          <p:cNvPicPr/>
          <p:nvPr/>
        </p:nvPicPr>
        <p:blipFill>
          <a:blip r:embed="rId2"/>
          <a:stretch/>
        </p:blipFill>
        <p:spPr>
          <a:xfrm>
            <a:off x="6909480" y="2677320"/>
            <a:ext cx="3294360" cy="3000960"/>
          </a:xfrm>
          <a:prstGeom prst="rect">
            <a:avLst/>
          </a:prstGeom>
          <a:ln>
            <a:noFill/>
          </a:ln>
        </p:spPr>
      </p:pic>
      <p:pic>
        <p:nvPicPr>
          <p:cNvPr id="1634" name="Picture 9" descr=""/>
          <p:cNvPicPr/>
          <p:nvPr/>
        </p:nvPicPr>
        <p:blipFill>
          <a:blip r:embed="rId3"/>
          <a:stretch/>
        </p:blipFill>
        <p:spPr>
          <a:xfrm>
            <a:off x="136440" y="1747800"/>
            <a:ext cx="4884480" cy="664920"/>
          </a:xfrm>
          <a:prstGeom prst="rect">
            <a:avLst/>
          </a:prstGeom>
          <a:ln>
            <a:noFill/>
          </a:ln>
        </p:spPr>
      </p:pic>
      <p:pic>
        <p:nvPicPr>
          <p:cNvPr id="1635" name="Picture 10" descr=""/>
          <p:cNvPicPr/>
          <p:nvPr/>
        </p:nvPicPr>
        <p:blipFill>
          <a:blip r:embed="rId4"/>
          <a:stretch/>
        </p:blipFill>
        <p:spPr>
          <a:xfrm>
            <a:off x="1103400" y="2622240"/>
            <a:ext cx="3103920" cy="3056040"/>
          </a:xfrm>
          <a:prstGeom prst="rect">
            <a:avLst/>
          </a:prstGeom>
          <a:ln>
            <a:noFill/>
          </a:ln>
        </p:spPr>
      </p:pic>
      <p:pic>
        <p:nvPicPr>
          <p:cNvPr id="1636" name="Picture 11" descr=""/>
          <p:cNvPicPr/>
          <p:nvPr/>
        </p:nvPicPr>
        <p:blipFill>
          <a:blip r:embed="rId5"/>
          <a:stretch/>
        </p:blipFill>
        <p:spPr>
          <a:xfrm>
            <a:off x="1748520" y="5929920"/>
            <a:ext cx="7943040" cy="1017360"/>
          </a:xfrm>
          <a:prstGeom prst="rect">
            <a:avLst/>
          </a:prstGeom>
          <a:ln>
            <a:noFill/>
          </a:ln>
        </p:spPr>
      </p:pic>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3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Do we need apply?</a:t>
            </a:r>
            <a:endParaRPr b="0" lang="en-US" sz="4000" spc="-1" strike="noStrike">
              <a:latin typeface="Arial"/>
            </a:endParaRPr>
          </a:p>
        </p:txBody>
      </p:sp>
      <p:sp>
        <p:nvSpPr>
          <p:cNvPr id="1638" name="CustomShape 2"/>
          <p:cNvSpPr/>
          <p:nvPr/>
        </p:nvSpPr>
        <p:spPr>
          <a:xfrm>
            <a:off x="1205280" y="2011680"/>
            <a:ext cx="47530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Consider discussing this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But after reading more about `</a:t>
            </a:r>
            <a:endParaRPr b="0" lang="en-US" sz="2200" spc="-1" strike="noStrike">
              <a:latin typeface="Arial"/>
            </a:endParaRPr>
          </a:p>
        </p:txBody>
      </p:sp>
      <p:sp>
        <p:nvSpPr>
          <p:cNvPr id="1639" name="CustomShape 3"/>
          <p:cNvSpPr/>
          <p:nvPr/>
        </p:nvSpPr>
        <p:spPr>
          <a:xfrm>
            <a:off x="6230520" y="2011680"/>
            <a:ext cx="4753080" cy="4204440"/>
          </a:xfrm>
          <a:prstGeom prst="rect">
            <a:avLst/>
          </a:prstGeom>
          <a:noFill/>
          <a:ln>
            <a:noFill/>
          </a:ln>
        </p:spPr>
        <p:style>
          <a:lnRef idx="0"/>
          <a:fillRef idx="0"/>
          <a:effectRef idx="0"/>
          <a:fontRef idx="minor"/>
        </p:style>
      </p:sp>
      <p:pic>
        <p:nvPicPr>
          <p:cNvPr id="1640" name="Picture 4" descr=""/>
          <p:cNvPicPr/>
          <p:nvPr/>
        </p:nvPicPr>
        <p:blipFill>
          <a:blip r:embed="rId1"/>
          <a:stretch/>
        </p:blipFill>
        <p:spPr>
          <a:xfrm>
            <a:off x="9311040" y="4737960"/>
            <a:ext cx="1477800" cy="1719360"/>
          </a:xfrm>
          <a:prstGeom prst="rect">
            <a:avLst/>
          </a:prstGeom>
          <a:ln>
            <a:noFill/>
          </a:ln>
        </p:spPr>
      </p:pic>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vs map vs applymap</a:t>
            </a:r>
            <a:endParaRPr b="0" lang="en-US" sz="4000" spc="-1" strike="noStrike">
              <a:latin typeface="Arial"/>
            </a:endParaRPr>
          </a:p>
        </p:txBody>
      </p:sp>
      <p:sp>
        <p:nvSpPr>
          <p:cNvPr id="1642" name="CustomShape 2"/>
          <p:cNvSpPr/>
          <p:nvPr/>
        </p:nvSpPr>
        <p:spPr>
          <a:xfrm>
            <a:off x="1205280" y="2011680"/>
            <a:ext cx="4753080" cy="4204440"/>
          </a:xfrm>
          <a:prstGeom prst="rect">
            <a:avLst/>
          </a:prstGeom>
          <a:noFill/>
          <a:ln>
            <a:noFill/>
          </a:ln>
        </p:spPr>
        <p:style>
          <a:lnRef idx="0"/>
          <a:fillRef idx="0"/>
          <a:effectRef idx="0"/>
          <a:fontRef idx="minor"/>
        </p:style>
      </p:sp>
      <p:sp>
        <p:nvSpPr>
          <p:cNvPr id="1643" name="CustomShape 3"/>
          <p:cNvSpPr/>
          <p:nvPr/>
        </p:nvSpPr>
        <p:spPr>
          <a:xfrm>
            <a:off x="6230520" y="2011680"/>
            <a:ext cx="4753080" cy="4204440"/>
          </a:xfrm>
          <a:prstGeom prst="rect">
            <a:avLst/>
          </a:prstGeom>
          <a:noFill/>
          <a:ln>
            <a:noFill/>
          </a:ln>
        </p:spPr>
        <p:style>
          <a:lnRef idx="0"/>
          <a:fillRef idx="0"/>
          <a:effectRef idx="0"/>
          <a:fontRef idx="minor"/>
        </p:style>
      </p:sp>
      <p:pic>
        <p:nvPicPr>
          <p:cNvPr id="1644" name="Picture 4" descr=""/>
          <p:cNvPicPr/>
          <p:nvPr/>
        </p:nvPicPr>
        <p:blipFill>
          <a:blip r:embed="rId1"/>
          <a:stretch/>
        </p:blipFill>
        <p:spPr>
          <a:xfrm>
            <a:off x="1951200" y="2246040"/>
            <a:ext cx="7095240" cy="3818160"/>
          </a:xfrm>
          <a:prstGeom prst="rect">
            <a:avLst/>
          </a:prstGeom>
          <a:ln>
            <a:noFill/>
          </a:ln>
        </p:spPr>
      </p:pic>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1646" name="CustomShape 2"/>
          <p:cNvSpPr/>
          <p:nvPr/>
        </p:nvSpPr>
        <p:spPr>
          <a:xfrm>
            <a:off x="1205280" y="2011680"/>
            <a:ext cx="4753080" cy="4204440"/>
          </a:xfrm>
          <a:prstGeom prst="rect">
            <a:avLst/>
          </a:prstGeom>
          <a:noFill/>
          <a:ln>
            <a:noFill/>
          </a:ln>
        </p:spPr>
        <p:style>
          <a:lnRef idx="0"/>
          <a:fillRef idx="0"/>
          <a:effectRef idx="0"/>
          <a:fontRef idx="minor"/>
        </p:style>
      </p:sp>
      <p:sp>
        <p:nvSpPr>
          <p:cNvPr id="1647" name="CustomShape 3"/>
          <p:cNvSpPr/>
          <p:nvPr/>
        </p:nvSpPr>
        <p:spPr>
          <a:xfrm>
            <a:off x="6230520" y="2011680"/>
            <a:ext cx="4753080" cy="4204440"/>
          </a:xfrm>
          <a:prstGeom prst="rect">
            <a:avLst/>
          </a:prstGeom>
          <a:noFill/>
          <a:ln>
            <a:noFill/>
          </a:ln>
        </p:spPr>
        <p:style>
          <a:lnRef idx="0"/>
          <a:fillRef idx="0"/>
          <a:effectRef idx="0"/>
          <a:fontRef idx="minor"/>
        </p:style>
      </p:sp>
      <p:pic>
        <p:nvPicPr>
          <p:cNvPr id="1648" name="Picture 4" descr=""/>
          <p:cNvPicPr/>
          <p:nvPr/>
        </p:nvPicPr>
        <p:blipFill>
          <a:blip r:embed="rId1"/>
          <a:stretch/>
        </p:blipFill>
        <p:spPr>
          <a:xfrm>
            <a:off x="4274280" y="947520"/>
            <a:ext cx="3303720" cy="2961000"/>
          </a:xfrm>
          <a:prstGeom prst="rect">
            <a:avLst/>
          </a:prstGeom>
          <a:ln>
            <a:noFill/>
          </a:ln>
        </p:spPr>
      </p:pic>
      <p:pic>
        <p:nvPicPr>
          <p:cNvPr id="1649" name="Picture 5" descr=""/>
          <p:cNvPicPr/>
          <p:nvPr/>
        </p:nvPicPr>
        <p:blipFill>
          <a:blip r:embed="rId2"/>
          <a:stretch/>
        </p:blipFill>
        <p:spPr>
          <a:xfrm>
            <a:off x="196920" y="4642560"/>
            <a:ext cx="7381080" cy="1388880"/>
          </a:xfrm>
          <a:prstGeom prst="rect">
            <a:avLst/>
          </a:prstGeom>
          <a:ln>
            <a:noFill/>
          </a:ln>
        </p:spPr>
      </p:pic>
      <p:pic>
        <p:nvPicPr>
          <p:cNvPr id="1650" name="Picture 7" descr=""/>
          <p:cNvPicPr/>
          <p:nvPr/>
        </p:nvPicPr>
        <p:blipFill>
          <a:blip r:embed="rId3"/>
          <a:stretch/>
        </p:blipFill>
        <p:spPr>
          <a:xfrm>
            <a:off x="7812720" y="3363480"/>
            <a:ext cx="4084920" cy="3303720"/>
          </a:xfrm>
          <a:prstGeom prst="rect">
            <a:avLst/>
          </a:prstGeom>
          <a:ln>
            <a:noFill/>
          </a:ln>
        </p:spPr>
      </p:pic>
      <p:sp>
        <p:nvSpPr>
          <p:cNvPr id="1651" name="CustomShape 4"/>
          <p:cNvSpPr/>
          <p:nvPr/>
        </p:nvSpPr>
        <p:spPr>
          <a:xfrm>
            <a:off x="8856360" y="2059560"/>
            <a:ext cx="2554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Can we use lambda?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1653" name="CustomShape 2"/>
          <p:cNvSpPr/>
          <p:nvPr/>
        </p:nvSpPr>
        <p:spPr>
          <a:xfrm>
            <a:off x="1205280" y="2011680"/>
            <a:ext cx="4753080" cy="4204440"/>
          </a:xfrm>
          <a:prstGeom prst="rect">
            <a:avLst/>
          </a:prstGeom>
          <a:noFill/>
          <a:ln>
            <a:noFill/>
          </a:ln>
        </p:spPr>
        <p:style>
          <a:lnRef idx="0"/>
          <a:fillRef idx="0"/>
          <a:effectRef idx="0"/>
          <a:fontRef idx="minor"/>
        </p:style>
      </p:sp>
      <p:sp>
        <p:nvSpPr>
          <p:cNvPr id="1654" name="CustomShape 3"/>
          <p:cNvSpPr/>
          <p:nvPr/>
        </p:nvSpPr>
        <p:spPr>
          <a:xfrm>
            <a:off x="6230520" y="2011680"/>
            <a:ext cx="4753080" cy="4204440"/>
          </a:xfrm>
          <a:prstGeom prst="rect">
            <a:avLst/>
          </a:prstGeom>
          <a:noFill/>
          <a:ln>
            <a:noFill/>
          </a:ln>
        </p:spPr>
        <p:style>
          <a:lnRef idx="0"/>
          <a:fillRef idx="0"/>
          <a:effectRef idx="0"/>
          <a:fontRef idx="minor"/>
        </p:style>
      </p:sp>
      <p:pic>
        <p:nvPicPr>
          <p:cNvPr id="1655" name="Picture 4" descr=""/>
          <p:cNvPicPr/>
          <p:nvPr/>
        </p:nvPicPr>
        <p:blipFill>
          <a:blip r:embed="rId1"/>
          <a:stretch/>
        </p:blipFill>
        <p:spPr>
          <a:xfrm>
            <a:off x="4274280" y="947520"/>
            <a:ext cx="3303720" cy="2961000"/>
          </a:xfrm>
          <a:prstGeom prst="rect">
            <a:avLst/>
          </a:prstGeom>
          <a:ln>
            <a:noFill/>
          </a:ln>
        </p:spPr>
      </p:pic>
      <p:pic>
        <p:nvPicPr>
          <p:cNvPr id="1656" name="Picture 7" descr=""/>
          <p:cNvPicPr/>
          <p:nvPr/>
        </p:nvPicPr>
        <p:blipFill>
          <a:blip r:embed="rId2"/>
          <a:stretch/>
        </p:blipFill>
        <p:spPr>
          <a:xfrm>
            <a:off x="7812720" y="3363480"/>
            <a:ext cx="4084920" cy="3303720"/>
          </a:xfrm>
          <a:prstGeom prst="rect">
            <a:avLst/>
          </a:prstGeom>
          <a:ln>
            <a:noFill/>
          </a:ln>
        </p:spPr>
      </p:pic>
      <p:pic>
        <p:nvPicPr>
          <p:cNvPr id="1657" name="Picture 6" descr=""/>
          <p:cNvPicPr/>
          <p:nvPr/>
        </p:nvPicPr>
        <p:blipFill>
          <a:blip r:embed="rId3"/>
          <a:stretch/>
        </p:blipFill>
        <p:spPr>
          <a:xfrm>
            <a:off x="888480" y="5897160"/>
            <a:ext cx="5237640" cy="664920"/>
          </a:xfrm>
          <a:prstGeom prst="rect">
            <a:avLst/>
          </a:prstGeom>
          <a:ln>
            <a:noFill/>
          </a:ln>
        </p:spPr>
      </p:pic>
      <p:pic>
        <p:nvPicPr>
          <p:cNvPr id="1658" name="Picture 8" descr=""/>
          <p:cNvPicPr/>
          <p:nvPr/>
        </p:nvPicPr>
        <p:blipFill>
          <a:blip r:embed="rId4"/>
          <a:stretch/>
        </p:blipFill>
        <p:spPr>
          <a:xfrm>
            <a:off x="114120" y="4208040"/>
            <a:ext cx="7381080" cy="1388880"/>
          </a:xfrm>
          <a:prstGeom prst="rect">
            <a:avLst/>
          </a:prstGeom>
          <a:ln>
            <a:noFill/>
          </a:ln>
        </p:spPr>
      </p:pic>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1660" name="CustomShape 2"/>
          <p:cNvSpPr/>
          <p:nvPr/>
        </p:nvSpPr>
        <p:spPr>
          <a:xfrm>
            <a:off x="1205280" y="2011680"/>
            <a:ext cx="4753080" cy="4204440"/>
          </a:xfrm>
          <a:prstGeom prst="rect">
            <a:avLst/>
          </a:prstGeom>
          <a:noFill/>
          <a:ln>
            <a:noFill/>
          </a:ln>
        </p:spPr>
        <p:style>
          <a:lnRef idx="0"/>
          <a:fillRef idx="0"/>
          <a:effectRef idx="0"/>
          <a:fontRef idx="minor"/>
        </p:style>
      </p:sp>
      <p:sp>
        <p:nvSpPr>
          <p:cNvPr id="1661" name="CustomShape 3"/>
          <p:cNvSpPr/>
          <p:nvPr/>
        </p:nvSpPr>
        <p:spPr>
          <a:xfrm>
            <a:off x="6230520" y="2011680"/>
            <a:ext cx="4753080" cy="4204440"/>
          </a:xfrm>
          <a:prstGeom prst="rect">
            <a:avLst/>
          </a:prstGeom>
          <a:noFill/>
          <a:ln>
            <a:noFill/>
          </a:ln>
        </p:spPr>
        <p:style>
          <a:lnRef idx="0"/>
          <a:fillRef idx="0"/>
          <a:effectRef idx="0"/>
          <a:fontRef idx="minor"/>
        </p:style>
      </p:sp>
      <p:pic>
        <p:nvPicPr>
          <p:cNvPr id="1662" name="Picture 4" descr=""/>
          <p:cNvPicPr/>
          <p:nvPr/>
        </p:nvPicPr>
        <p:blipFill>
          <a:blip r:embed="rId1"/>
          <a:stretch/>
        </p:blipFill>
        <p:spPr>
          <a:xfrm>
            <a:off x="4274280" y="947520"/>
            <a:ext cx="3303720" cy="2961000"/>
          </a:xfrm>
          <a:prstGeom prst="rect">
            <a:avLst/>
          </a:prstGeom>
          <a:ln>
            <a:noFill/>
          </a:ln>
        </p:spPr>
      </p:pic>
      <p:pic>
        <p:nvPicPr>
          <p:cNvPr id="1663" name="Picture 6" descr=""/>
          <p:cNvPicPr/>
          <p:nvPr/>
        </p:nvPicPr>
        <p:blipFill>
          <a:blip r:embed="rId2"/>
          <a:stretch/>
        </p:blipFill>
        <p:spPr>
          <a:xfrm>
            <a:off x="646200" y="4749840"/>
            <a:ext cx="5399640" cy="664920"/>
          </a:xfrm>
          <a:prstGeom prst="rect">
            <a:avLst/>
          </a:prstGeom>
          <a:ln>
            <a:noFill/>
          </a:ln>
        </p:spPr>
      </p:pic>
      <p:pic>
        <p:nvPicPr>
          <p:cNvPr id="1664" name="Picture 8" descr=""/>
          <p:cNvPicPr/>
          <p:nvPr/>
        </p:nvPicPr>
        <p:blipFill>
          <a:blip r:embed="rId3"/>
          <a:stretch/>
        </p:blipFill>
        <p:spPr>
          <a:xfrm>
            <a:off x="8209800" y="3556440"/>
            <a:ext cx="3219480" cy="3119400"/>
          </a:xfrm>
          <a:prstGeom prst="rect">
            <a:avLst/>
          </a:prstGeom>
          <a:ln>
            <a:noFill/>
          </a:ln>
        </p:spPr>
      </p:pic>
      <p:sp>
        <p:nvSpPr>
          <p:cNvPr id="1665" name="CustomShape 4"/>
          <p:cNvSpPr/>
          <p:nvPr/>
        </p:nvSpPr>
        <p:spPr>
          <a:xfrm>
            <a:off x="8647920" y="2252160"/>
            <a:ext cx="2805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Can we use lambda?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a:t>
            </a:r>
            <a:endParaRPr b="0" lang="en-US" sz="4000" spc="-1" strike="noStrike">
              <a:latin typeface="Arial"/>
            </a:endParaRPr>
          </a:p>
        </p:txBody>
      </p:sp>
      <p:sp>
        <p:nvSpPr>
          <p:cNvPr id="1667" name="CustomShape 2"/>
          <p:cNvSpPr/>
          <p:nvPr/>
        </p:nvSpPr>
        <p:spPr>
          <a:xfrm>
            <a:off x="1205280" y="2011680"/>
            <a:ext cx="4753080" cy="4204440"/>
          </a:xfrm>
          <a:prstGeom prst="rect">
            <a:avLst/>
          </a:prstGeom>
          <a:noFill/>
          <a:ln>
            <a:noFill/>
          </a:ln>
        </p:spPr>
        <p:style>
          <a:lnRef idx="0"/>
          <a:fillRef idx="0"/>
          <a:effectRef idx="0"/>
          <a:fontRef idx="minor"/>
        </p:style>
      </p:sp>
      <p:sp>
        <p:nvSpPr>
          <p:cNvPr id="1668" name="CustomShape 3"/>
          <p:cNvSpPr/>
          <p:nvPr/>
        </p:nvSpPr>
        <p:spPr>
          <a:xfrm>
            <a:off x="6230520" y="2011680"/>
            <a:ext cx="4753080" cy="4204440"/>
          </a:xfrm>
          <a:prstGeom prst="rect">
            <a:avLst/>
          </a:prstGeom>
          <a:noFill/>
          <a:ln>
            <a:noFill/>
          </a:ln>
        </p:spPr>
        <p:style>
          <a:lnRef idx="0"/>
          <a:fillRef idx="0"/>
          <a:effectRef idx="0"/>
          <a:fontRef idx="minor"/>
        </p:style>
      </p:sp>
      <p:pic>
        <p:nvPicPr>
          <p:cNvPr id="1669" name="Picture 4" descr=""/>
          <p:cNvPicPr/>
          <p:nvPr/>
        </p:nvPicPr>
        <p:blipFill>
          <a:blip r:embed="rId1"/>
          <a:stretch/>
        </p:blipFill>
        <p:spPr>
          <a:xfrm>
            <a:off x="4274280" y="947520"/>
            <a:ext cx="3303720" cy="2961000"/>
          </a:xfrm>
          <a:prstGeom prst="rect">
            <a:avLst/>
          </a:prstGeom>
          <a:ln>
            <a:noFill/>
          </a:ln>
        </p:spPr>
      </p:pic>
      <p:pic>
        <p:nvPicPr>
          <p:cNvPr id="1670" name="Picture 6" descr=""/>
          <p:cNvPicPr/>
          <p:nvPr/>
        </p:nvPicPr>
        <p:blipFill>
          <a:blip r:embed="rId2"/>
          <a:stretch/>
        </p:blipFill>
        <p:spPr>
          <a:xfrm>
            <a:off x="646200" y="4749840"/>
            <a:ext cx="5399640" cy="664920"/>
          </a:xfrm>
          <a:prstGeom prst="rect">
            <a:avLst/>
          </a:prstGeom>
          <a:ln>
            <a:noFill/>
          </a:ln>
        </p:spPr>
      </p:pic>
      <p:pic>
        <p:nvPicPr>
          <p:cNvPr id="1671" name="Picture 8" descr=""/>
          <p:cNvPicPr/>
          <p:nvPr/>
        </p:nvPicPr>
        <p:blipFill>
          <a:blip r:embed="rId3"/>
          <a:stretch/>
        </p:blipFill>
        <p:spPr>
          <a:xfrm>
            <a:off x="8209800" y="3556440"/>
            <a:ext cx="3219480" cy="3119400"/>
          </a:xfrm>
          <a:prstGeom prst="rect">
            <a:avLst/>
          </a:prstGeom>
          <a:ln>
            <a:noFill/>
          </a:ln>
        </p:spPr>
      </p:pic>
      <p:pic>
        <p:nvPicPr>
          <p:cNvPr id="1672" name="Picture 9" descr=""/>
          <p:cNvPicPr/>
          <p:nvPr/>
        </p:nvPicPr>
        <p:blipFill>
          <a:blip r:embed="rId4"/>
          <a:stretch/>
        </p:blipFill>
        <p:spPr>
          <a:xfrm>
            <a:off x="437760" y="5781240"/>
            <a:ext cx="6104520" cy="6840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936" name="CustomShape 2"/>
          <p:cNvSpPr/>
          <p:nvPr/>
        </p:nvSpPr>
        <p:spPr>
          <a:xfrm>
            <a:off x="1202760" y="2011680"/>
            <a:ext cx="9782280" cy="4204440"/>
          </a:xfrm>
          <a:prstGeom prst="rect">
            <a:avLst/>
          </a:prstGeom>
          <a:noFill/>
          <a:ln>
            <a:noFill/>
          </a:ln>
        </p:spPr>
        <p:style>
          <a:lnRef idx="0"/>
          <a:fillRef idx="0"/>
          <a:effectRef idx="0"/>
          <a:fontRef idx="minor"/>
        </p:style>
      </p:sp>
      <p:pic>
        <p:nvPicPr>
          <p:cNvPr id="937" name="Picture 3" descr=""/>
          <p:cNvPicPr/>
          <p:nvPr/>
        </p:nvPicPr>
        <p:blipFill>
          <a:blip r:embed="rId1"/>
          <a:stretch/>
        </p:blipFill>
        <p:spPr>
          <a:xfrm>
            <a:off x="5442840" y="2585880"/>
            <a:ext cx="5542560" cy="3056040"/>
          </a:xfrm>
          <a:prstGeom prst="rect">
            <a:avLst/>
          </a:prstGeom>
          <a:ln>
            <a:noFill/>
          </a:ln>
        </p:spPr>
      </p:pic>
      <p:sp>
        <p:nvSpPr>
          <p:cNvPr id="938" name="CustomShape 3"/>
          <p:cNvSpPr/>
          <p:nvPr/>
        </p:nvSpPr>
        <p:spPr>
          <a:xfrm>
            <a:off x="155520" y="-144360"/>
            <a:ext cx="303120" cy="303120"/>
          </a:xfrm>
          <a:prstGeom prst="rect">
            <a:avLst/>
          </a:prstGeom>
          <a:noFill/>
          <a:ln>
            <a:noFill/>
          </a:ln>
        </p:spPr>
        <p:style>
          <a:lnRef idx="0"/>
          <a:fillRef idx="0"/>
          <a:effectRef idx="0"/>
          <a:fontRef idx="minor"/>
        </p:style>
      </p:sp>
      <p:pic>
        <p:nvPicPr>
          <p:cNvPr id="939" name="Picture 6" descr=""/>
          <p:cNvPicPr/>
          <p:nvPr/>
        </p:nvPicPr>
        <p:blipFill>
          <a:blip r:embed="rId2"/>
          <a:stretch/>
        </p:blipFill>
        <p:spPr>
          <a:xfrm>
            <a:off x="155520" y="3262320"/>
            <a:ext cx="5119560" cy="2379960"/>
          </a:xfrm>
          <a:prstGeom prst="rect">
            <a:avLst/>
          </a:prstGeom>
          <a:ln>
            <a:noFill/>
          </a:ln>
        </p:spPr>
      </p:pic>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3" name="CustomShape 1"/>
          <p:cNvSpPr/>
          <p:nvPr/>
        </p:nvSpPr>
        <p:spPr>
          <a:xfrm>
            <a:off x="1202760" y="284040"/>
            <a:ext cx="9782280" cy="1506960"/>
          </a:xfrm>
          <a:prstGeom prst="rect">
            <a:avLst/>
          </a:prstGeom>
          <a:noFill/>
          <a:ln>
            <a:noFill/>
          </a:ln>
        </p:spPr>
        <p:style>
          <a:lnRef idx="0"/>
          <a:fillRef idx="0"/>
          <a:effectRef idx="0"/>
          <a:fontRef idx="minor"/>
        </p:style>
      </p:sp>
      <p:sp>
        <p:nvSpPr>
          <p:cNvPr id="1674" name="CustomShape 2"/>
          <p:cNvSpPr/>
          <p:nvPr/>
        </p:nvSpPr>
        <p:spPr>
          <a:xfrm>
            <a:off x="1205280" y="2011680"/>
            <a:ext cx="4753080" cy="4204440"/>
          </a:xfrm>
          <a:prstGeom prst="rect">
            <a:avLst/>
          </a:prstGeom>
          <a:noFill/>
          <a:ln>
            <a:noFill/>
          </a:ln>
        </p:spPr>
        <p:style>
          <a:lnRef idx="0"/>
          <a:fillRef idx="0"/>
          <a:effectRef idx="0"/>
          <a:fontRef idx="minor"/>
        </p:style>
      </p:sp>
      <p:sp>
        <p:nvSpPr>
          <p:cNvPr id="1675" name="CustomShape 3"/>
          <p:cNvSpPr/>
          <p:nvPr/>
        </p:nvSpPr>
        <p:spPr>
          <a:xfrm>
            <a:off x="6230520" y="2011680"/>
            <a:ext cx="4753080" cy="4204440"/>
          </a:xfrm>
          <a:prstGeom prst="rect">
            <a:avLst/>
          </a:prstGeom>
          <a:noFill/>
          <a:ln>
            <a:noFill/>
          </a:ln>
        </p:spPr>
        <p:style>
          <a:lnRef idx="0"/>
          <a:fillRef idx="0"/>
          <a:effectRef idx="0"/>
          <a:fontRef idx="minor"/>
        </p:style>
      </p:sp>
      <p:pic>
        <p:nvPicPr>
          <p:cNvPr id="1676" name="Picture 5" descr=""/>
          <p:cNvPicPr/>
          <p:nvPr/>
        </p:nvPicPr>
        <p:blipFill>
          <a:blip r:embed="rId1"/>
          <a:stretch/>
        </p:blipFill>
        <p:spPr>
          <a:xfrm>
            <a:off x="37800" y="2011680"/>
            <a:ext cx="7095240" cy="3818160"/>
          </a:xfrm>
          <a:prstGeom prst="rect">
            <a:avLst/>
          </a:prstGeom>
          <a:ln>
            <a:noFill/>
          </a:ln>
        </p:spPr>
      </p:pic>
      <p:pic>
        <p:nvPicPr>
          <p:cNvPr id="1677" name="Picture 6" descr=""/>
          <p:cNvPicPr/>
          <p:nvPr/>
        </p:nvPicPr>
        <p:blipFill>
          <a:blip r:embed="rId2"/>
          <a:stretch/>
        </p:blipFill>
        <p:spPr>
          <a:xfrm>
            <a:off x="7381440" y="4929480"/>
            <a:ext cx="4060080" cy="791640"/>
          </a:xfrm>
          <a:prstGeom prst="rect">
            <a:avLst/>
          </a:prstGeom>
          <a:ln>
            <a:noFill/>
          </a:ln>
        </p:spPr>
      </p:pic>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8" name="CustomShape 1"/>
          <p:cNvSpPr/>
          <p:nvPr/>
        </p:nvSpPr>
        <p:spPr>
          <a:xfrm>
            <a:off x="1202760" y="284040"/>
            <a:ext cx="9782280" cy="1506960"/>
          </a:xfrm>
          <a:prstGeom prst="rect">
            <a:avLst/>
          </a:prstGeom>
          <a:noFill/>
          <a:ln>
            <a:noFill/>
          </a:ln>
        </p:spPr>
        <p:style>
          <a:lnRef idx="0"/>
          <a:fillRef idx="0"/>
          <a:effectRef idx="0"/>
          <a:fontRef idx="minor"/>
        </p:style>
      </p:sp>
      <p:sp>
        <p:nvSpPr>
          <p:cNvPr id="1679" name="CustomShape 2"/>
          <p:cNvSpPr/>
          <p:nvPr/>
        </p:nvSpPr>
        <p:spPr>
          <a:xfrm>
            <a:off x="1205280" y="2011680"/>
            <a:ext cx="4753080" cy="4204440"/>
          </a:xfrm>
          <a:prstGeom prst="rect">
            <a:avLst/>
          </a:prstGeom>
          <a:noFill/>
          <a:ln>
            <a:noFill/>
          </a:ln>
        </p:spPr>
        <p:style>
          <a:lnRef idx="0"/>
          <a:fillRef idx="0"/>
          <a:effectRef idx="0"/>
          <a:fontRef idx="minor"/>
        </p:style>
      </p:sp>
      <p:sp>
        <p:nvSpPr>
          <p:cNvPr id="1680" name="CustomShape 3"/>
          <p:cNvSpPr/>
          <p:nvPr/>
        </p:nvSpPr>
        <p:spPr>
          <a:xfrm>
            <a:off x="6230520" y="2011680"/>
            <a:ext cx="4753080" cy="4204440"/>
          </a:xfrm>
          <a:prstGeom prst="rect">
            <a:avLst/>
          </a:prstGeom>
          <a:noFill/>
          <a:ln>
            <a:noFill/>
          </a:ln>
        </p:spPr>
        <p:style>
          <a:lnRef idx="0"/>
          <a:fillRef idx="0"/>
          <a:effectRef idx="0"/>
          <a:fontRef idx="minor"/>
        </p:style>
      </p:sp>
      <p:pic>
        <p:nvPicPr>
          <p:cNvPr id="1681" name="Picture 4" descr=""/>
          <p:cNvPicPr/>
          <p:nvPr/>
        </p:nvPicPr>
        <p:blipFill>
          <a:blip r:embed="rId1"/>
          <a:stretch/>
        </p:blipFill>
        <p:spPr>
          <a:xfrm>
            <a:off x="1678680" y="1867320"/>
            <a:ext cx="2360880" cy="522000"/>
          </a:xfrm>
          <a:prstGeom prst="rect">
            <a:avLst/>
          </a:prstGeom>
          <a:ln>
            <a:noFill/>
          </a:ln>
        </p:spPr>
      </p:pic>
      <p:pic>
        <p:nvPicPr>
          <p:cNvPr id="1682" name="Picture 5" descr=""/>
          <p:cNvPicPr/>
          <p:nvPr/>
        </p:nvPicPr>
        <p:blipFill>
          <a:blip r:embed="rId2"/>
          <a:stretch/>
        </p:blipFill>
        <p:spPr>
          <a:xfrm>
            <a:off x="6426360" y="2582280"/>
            <a:ext cx="4075560" cy="2961000"/>
          </a:xfrm>
          <a:prstGeom prst="rect">
            <a:avLst/>
          </a:prstGeom>
          <a:ln>
            <a:noFill/>
          </a:ln>
        </p:spPr>
      </p:pic>
      <p:pic>
        <p:nvPicPr>
          <p:cNvPr id="1683" name="Picture 6" descr=""/>
          <p:cNvPicPr/>
          <p:nvPr/>
        </p:nvPicPr>
        <p:blipFill>
          <a:blip r:embed="rId3"/>
          <a:stretch/>
        </p:blipFill>
        <p:spPr>
          <a:xfrm>
            <a:off x="1207080" y="2582280"/>
            <a:ext cx="3303720" cy="2961000"/>
          </a:xfrm>
          <a:prstGeom prst="rect">
            <a:avLst/>
          </a:prstGeom>
          <a:ln>
            <a:noFill/>
          </a:ln>
        </p:spPr>
      </p:pic>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map</a:t>
            </a:r>
            <a:endParaRPr b="0" lang="en-US" sz="4000" spc="-1" strike="noStrike">
              <a:latin typeface="Arial"/>
            </a:endParaRPr>
          </a:p>
        </p:txBody>
      </p:sp>
      <p:sp>
        <p:nvSpPr>
          <p:cNvPr id="1685" name="CustomShape 2"/>
          <p:cNvSpPr/>
          <p:nvPr/>
        </p:nvSpPr>
        <p:spPr>
          <a:xfrm>
            <a:off x="1205280" y="2011680"/>
            <a:ext cx="4753080" cy="4204440"/>
          </a:xfrm>
          <a:prstGeom prst="rect">
            <a:avLst/>
          </a:prstGeom>
          <a:noFill/>
          <a:ln>
            <a:noFill/>
          </a:ln>
        </p:spPr>
        <p:style>
          <a:lnRef idx="0"/>
          <a:fillRef idx="0"/>
          <a:effectRef idx="0"/>
          <a:fontRef idx="minor"/>
        </p:style>
      </p:sp>
      <p:sp>
        <p:nvSpPr>
          <p:cNvPr id="1686" name="CustomShape 3"/>
          <p:cNvSpPr/>
          <p:nvPr/>
        </p:nvSpPr>
        <p:spPr>
          <a:xfrm>
            <a:off x="6230520" y="2011680"/>
            <a:ext cx="4753080" cy="4204440"/>
          </a:xfrm>
          <a:prstGeom prst="rect">
            <a:avLst/>
          </a:prstGeom>
          <a:noFill/>
          <a:ln>
            <a:noFill/>
          </a:ln>
        </p:spPr>
        <p:style>
          <a:lnRef idx="0"/>
          <a:fillRef idx="0"/>
          <a:effectRef idx="0"/>
          <a:fontRef idx="minor"/>
        </p:style>
      </p:sp>
      <p:pic>
        <p:nvPicPr>
          <p:cNvPr id="1687" name="Picture 5" descr=""/>
          <p:cNvPicPr/>
          <p:nvPr/>
        </p:nvPicPr>
        <p:blipFill>
          <a:blip r:embed="rId1"/>
          <a:stretch/>
        </p:blipFill>
        <p:spPr>
          <a:xfrm>
            <a:off x="37800" y="2011680"/>
            <a:ext cx="7095240" cy="3818160"/>
          </a:xfrm>
          <a:prstGeom prst="rect">
            <a:avLst/>
          </a:prstGeom>
          <a:ln>
            <a:noFill/>
          </a:ln>
        </p:spPr>
      </p:pic>
      <p:pic>
        <p:nvPicPr>
          <p:cNvPr id="1688" name="Picture 6" descr=""/>
          <p:cNvPicPr/>
          <p:nvPr/>
        </p:nvPicPr>
        <p:blipFill>
          <a:blip r:embed="rId2"/>
          <a:stretch/>
        </p:blipFill>
        <p:spPr>
          <a:xfrm>
            <a:off x="7919280" y="3967920"/>
            <a:ext cx="2253240" cy="535680"/>
          </a:xfrm>
          <a:prstGeom prst="rect">
            <a:avLst/>
          </a:prstGeom>
          <a:ln>
            <a:noFill/>
          </a:ln>
        </p:spPr>
      </p:pic>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map</a:t>
            </a:r>
            <a:endParaRPr b="0" lang="en-US" sz="4000" spc="-1" strike="noStrike">
              <a:latin typeface="Arial"/>
            </a:endParaRPr>
          </a:p>
        </p:txBody>
      </p:sp>
      <p:sp>
        <p:nvSpPr>
          <p:cNvPr id="1690" name="CustomShape 2"/>
          <p:cNvSpPr/>
          <p:nvPr/>
        </p:nvSpPr>
        <p:spPr>
          <a:xfrm>
            <a:off x="1205280" y="2011680"/>
            <a:ext cx="4753080" cy="4204440"/>
          </a:xfrm>
          <a:prstGeom prst="rect">
            <a:avLst/>
          </a:prstGeom>
          <a:noFill/>
          <a:ln>
            <a:noFill/>
          </a:ln>
        </p:spPr>
        <p:style>
          <a:lnRef idx="0"/>
          <a:fillRef idx="0"/>
          <a:effectRef idx="0"/>
          <a:fontRef idx="minor"/>
        </p:style>
      </p:sp>
      <p:sp>
        <p:nvSpPr>
          <p:cNvPr id="1691" name="CustomShape 3"/>
          <p:cNvSpPr/>
          <p:nvPr/>
        </p:nvSpPr>
        <p:spPr>
          <a:xfrm>
            <a:off x="6230520" y="2011680"/>
            <a:ext cx="4753080" cy="4204440"/>
          </a:xfrm>
          <a:prstGeom prst="rect">
            <a:avLst/>
          </a:prstGeom>
          <a:noFill/>
          <a:ln>
            <a:noFill/>
          </a:ln>
        </p:spPr>
        <p:style>
          <a:lnRef idx="0"/>
          <a:fillRef idx="0"/>
          <a:effectRef idx="0"/>
          <a:fontRef idx="minor"/>
        </p:style>
      </p:sp>
      <p:pic>
        <p:nvPicPr>
          <p:cNvPr id="1692" name="Picture 4" descr=""/>
          <p:cNvPicPr/>
          <p:nvPr/>
        </p:nvPicPr>
        <p:blipFill>
          <a:blip r:embed="rId1"/>
          <a:stretch/>
        </p:blipFill>
        <p:spPr>
          <a:xfrm>
            <a:off x="3975840" y="2229480"/>
            <a:ext cx="5342400" cy="1474920"/>
          </a:xfrm>
          <a:prstGeom prst="rect">
            <a:avLst/>
          </a:prstGeom>
          <a:ln>
            <a:noFill/>
          </a:ln>
        </p:spPr>
      </p:pic>
      <p:pic>
        <p:nvPicPr>
          <p:cNvPr id="1693" name="Picture 5" descr=""/>
          <p:cNvPicPr/>
          <p:nvPr/>
        </p:nvPicPr>
        <p:blipFill>
          <a:blip r:embed="rId2"/>
          <a:stretch/>
        </p:blipFill>
        <p:spPr>
          <a:xfrm>
            <a:off x="1037520" y="4514760"/>
            <a:ext cx="5227200" cy="1484280"/>
          </a:xfrm>
          <a:prstGeom prst="rect">
            <a:avLst/>
          </a:prstGeom>
          <a:ln>
            <a:noFill/>
          </a:ln>
        </p:spPr>
      </p:pic>
      <p:pic>
        <p:nvPicPr>
          <p:cNvPr id="1694" name="Picture 6" descr=""/>
          <p:cNvPicPr/>
          <p:nvPr/>
        </p:nvPicPr>
        <p:blipFill>
          <a:blip r:embed="rId3"/>
          <a:stretch/>
        </p:blipFill>
        <p:spPr>
          <a:xfrm>
            <a:off x="8203680" y="4548240"/>
            <a:ext cx="3132360" cy="1417680"/>
          </a:xfrm>
          <a:prstGeom prst="rect">
            <a:avLst/>
          </a:prstGeom>
          <a:ln>
            <a:noFill/>
          </a:ln>
        </p:spPr>
      </p:pic>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5" name="CustomShape 1"/>
          <p:cNvSpPr/>
          <p:nvPr/>
        </p:nvSpPr>
        <p:spPr>
          <a:xfrm>
            <a:off x="1202760" y="284040"/>
            <a:ext cx="9782280" cy="1506960"/>
          </a:xfrm>
          <a:prstGeom prst="rect">
            <a:avLst/>
          </a:prstGeom>
          <a:noFill/>
          <a:ln>
            <a:noFill/>
          </a:ln>
        </p:spPr>
        <p:style>
          <a:lnRef idx="0"/>
          <a:fillRef idx="0"/>
          <a:effectRef idx="0"/>
          <a:fontRef idx="minor"/>
        </p:style>
      </p:sp>
      <p:sp>
        <p:nvSpPr>
          <p:cNvPr id="1696" name="CustomShape 2"/>
          <p:cNvSpPr/>
          <p:nvPr/>
        </p:nvSpPr>
        <p:spPr>
          <a:xfrm>
            <a:off x="1205280" y="2011680"/>
            <a:ext cx="4753080" cy="4204440"/>
          </a:xfrm>
          <a:prstGeom prst="rect">
            <a:avLst/>
          </a:prstGeom>
          <a:noFill/>
          <a:ln>
            <a:noFill/>
          </a:ln>
        </p:spPr>
        <p:style>
          <a:lnRef idx="0"/>
          <a:fillRef idx="0"/>
          <a:effectRef idx="0"/>
          <a:fontRef idx="minor"/>
        </p:style>
      </p:sp>
      <p:sp>
        <p:nvSpPr>
          <p:cNvPr id="1697" name="CustomShape 3"/>
          <p:cNvSpPr/>
          <p:nvPr/>
        </p:nvSpPr>
        <p:spPr>
          <a:xfrm>
            <a:off x="6230520" y="2011680"/>
            <a:ext cx="4753080" cy="4204440"/>
          </a:xfrm>
          <a:prstGeom prst="rect">
            <a:avLst/>
          </a:prstGeom>
          <a:noFill/>
          <a:ln>
            <a:noFill/>
          </a:ln>
        </p:spPr>
        <p:style>
          <a:lnRef idx="0"/>
          <a:fillRef idx="0"/>
          <a:effectRef idx="0"/>
          <a:fontRef idx="minor"/>
        </p:style>
      </p:sp>
      <p:pic>
        <p:nvPicPr>
          <p:cNvPr id="1698" name="Picture 4" descr=""/>
          <p:cNvPicPr/>
          <p:nvPr/>
        </p:nvPicPr>
        <p:blipFill>
          <a:blip r:embed="rId1"/>
          <a:stretch/>
        </p:blipFill>
        <p:spPr>
          <a:xfrm>
            <a:off x="3585960" y="2771640"/>
            <a:ext cx="5018400" cy="1312920"/>
          </a:xfrm>
          <a:prstGeom prst="rect">
            <a:avLst/>
          </a:prstGeom>
          <a:ln>
            <a:noFill/>
          </a:ln>
        </p:spPr>
      </p:pic>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9" name="CustomShape 1"/>
          <p:cNvSpPr/>
          <p:nvPr/>
        </p:nvSpPr>
        <p:spPr>
          <a:xfrm>
            <a:off x="809280" y="274320"/>
            <a:ext cx="9782280" cy="1506960"/>
          </a:xfrm>
          <a:prstGeom prst="rect">
            <a:avLst/>
          </a:prstGeom>
          <a:noFill/>
          <a:ln>
            <a:noFill/>
          </a:ln>
        </p:spPr>
        <p:style>
          <a:lnRef idx="0"/>
          <a:fillRef idx="0"/>
          <a:effectRef idx="0"/>
          <a:fontRef idx="minor"/>
        </p:style>
        <p:txBody>
          <a:bodyPr lIns="90000" rIns="90000" tIns="45000" bIns="45000" anchor="ctr">
            <a:normAutofit fontScale="86000"/>
          </a:bodyPr>
          <a:p>
            <a:pPr>
              <a:lnSpc>
                <a:spcPct val="85000"/>
              </a:lnSpc>
            </a:pPr>
            <a:r>
              <a:rPr b="0" lang="en-US" sz="4000" spc="-1" strike="noStrike" cap="all">
                <a:solidFill>
                  <a:srgbClr val="ffffff"/>
                </a:solidFill>
                <a:latin typeface="Corbel"/>
                <a:ea typeface="DejaVu Sans"/>
              </a:rPr>
              <a:t>Best of the API</a:t>
            </a:r>
            <a:br/>
            <a:br/>
            <a:endParaRPr b="0" lang="en-US" sz="4000" spc="-1" strike="noStrike">
              <a:latin typeface="Arial"/>
            </a:endParaRPr>
          </a:p>
        </p:txBody>
      </p:sp>
      <p:sp>
        <p:nvSpPr>
          <p:cNvPr id="1700" name="CustomShape 2"/>
          <p:cNvSpPr/>
          <p:nvPr/>
        </p:nvSpPr>
        <p:spPr>
          <a:xfrm>
            <a:off x="1205280" y="2011680"/>
            <a:ext cx="4753080" cy="4204440"/>
          </a:xfrm>
          <a:prstGeom prst="rect">
            <a:avLst/>
          </a:prstGeom>
          <a:noFill/>
          <a:ln>
            <a:noFill/>
          </a:ln>
        </p:spPr>
        <p:style>
          <a:lnRef idx="0"/>
          <a:fillRef idx="0"/>
          <a:effectRef idx="0"/>
          <a:fontRef idx="minor"/>
        </p:style>
      </p:sp>
      <p:sp>
        <p:nvSpPr>
          <p:cNvPr id="1701" name="CustomShape 3"/>
          <p:cNvSpPr/>
          <p:nvPr/>
        </p:nvSpPr>
        <p:spPr>
          <a:xfrm>
            <a:off x="6230520" y="2011680"/>
            <a:ext cx="4753080" cy="4204440"/>
          </a:xfrm>
          <a:prstGeom prst="rect">
            <a:avLst/>
          </a:prstGeom>
          <a:noFill/>
          <a:ln>
            <a:noFill/>
          </a:ln>
        </p:spPr>
        <p:style>
          <a:lnRef idx="0"/>
          <a:fillRef idx="0"/>
          <a:effectRef idx="0"/>
          <a:fontRef idx="minor"/>
        </p:style>
      </p:sp>
      <p:pic>
        <p:nvPicPr>
          <p:cNvPr id="1702" name="Picture 4" descr=""/>
          <p:cNvPicPr/>
          <p:nvPr/>
        </p:nvPicPr>
        <p:blipFill>
          <a:blip r:embed="rId1"/>
          <a:stretch/>
        </p:blipFill>
        <p:spPr>
          <a:xfrm>
            <a:off x="0" y="1235880"/>
            <a:ext cx="775080" cy="3561120"/>
          </a:xfrm>
          <a:prstGeom prst="rect">
            <a:avLst/>
          </a:prstGeom>
          <a:ln>
            <a:noFill/>
          </a:ln>
        </p:spPr>
      </p:pic>
      <p:pic>
        <p:nvPicPr>
          <p:cNvPr id="1703" name="Picture 5" descr=""/>
          <p:cNvPicPr/>
          <p:nvPr/>
        </p:nvPicPr>
        <p:blipFill>
          <a:blip r:embed="rId2"/>
          <a:stretch/>
        </p:blipFill>
        <p:spPr>
          <a:xfrm>
            <a:off x="2664360" y="1170360"/>
            <a:ext cx="1785240" cy="3365280"/>
          </a:xfrm>
          <a:prstGeom prst="rect">
            <a:avLst/>
          </a:prstGeom>
          <a:ln>
            <a:noFill/>
          </a:ln>
        </p:spPr>
      </p:pic>
      <p:pic>
        <p:nvPicPr>
          <p:cNvPr id="1704" name="Picture 6" descr=""/>
          <p:cNvPicPr/>
          <p:nvPr/>
        </p:nvPicPr>
        <p:blipFill>
          <a:blip r:embed="rId3"/>
          <a:stretch/>
        </p:blipFill>
        <p:spPr>
          <a:xfrm>
            <a:off x="2664360" y="4537440"/>
            <a:ext cx="1785240" cy="2083680"/>
          </a:xfrm>
          <a:prstGeom prst="rect">
            <a:avLst/>
          </a:prstGeom>
          <a:ln>
            <a:noFill/>
          </a:ln>
        </p:spPr>
      </p:pic>
      <p:pic>
        <p:nvPicPr>
          <p:cNvPr id="1705" name="Picture 7" descr=""/>
          <p:cNvPicPr/>
          <p:nvPr/>
        </p:nvPicPr>
        <p:blipFill>
          <a:blip r:embed="rId4"/>
          <a:stretch/>
        </p:blipFill>
        <p:spPr>
          <a:xfrm>
            <a:off x="4545360" y="168480"/>
            <a:ext cx="2309760" cy="4557240"/>
          </a:xfrm>
          <a:prstGeom prst="rect">
            <a:avLst/>
          </a:prstGeom>
          <a:ln>
            <a:noFill/>
          </a:ln>
        </p:spPr>
      </p:pic>
      <p:pic>
        <p:nvPicPr>
          <p:cNvPr id="1706" name="Picture 8" descr=""/>
          <p:cNvPicPr/>
          <p:nvPr/>
        </p:nvPicPr>
        <p:blipFill>
          <a:blip r:embed="rId5"/>
          <a:stretch/>
        </p:blipFill>
        <p:spPr>
          <a:xfrm>
            <a:off x="4545360" y="4727160"/>
            <a:ext cx="2309760" cy="1893600"/>
          </a:xfrm>
          <a:prstGeom prst="rect">
            <a:avLst/>
          </a:prstGeom>
          <a:ln>
            <a:noFill/>
          </a:ln>
        </p:spPr>
      </p:pic>
      <p:pic>
        <p:nvPicPr>
          <p:cNvPr id="1707" name="Picture 9" descr=""/>
          <p:cNvPicPr/>
          <p:nvPr/>
        </p:nvPicPr>
        <p:blipFill>
          <a:blip r:embed="rId6"/>
          <a:stretch/>
        </p:blipFill>
        <p:spPr>
          <a:xfrm>
            <a:off x="7011720" y="194400"/>
            <a:ext cx="2131920" cy="2455920"/>
          </a:xfrm>
          <a:prstGeom prst="rect">
            <a:avLst/>
          </a:prstGeom>
          <a:ln>
            <a:noFill/>
          </a:ln>
        </p:spPr>
      </p:pic>
      <p:pic>
        <p:nvPicPr>
          <p:cNvPr id="1708" name="Picture 10" descr=""/>
          <p:cNvPicPr/>
          <p:nvPr/>
        </p:nvPicPr>
        <p:blipFill>
          <a:blip r:embed="rId7"/>
          <a:stretch/>
        </p:blipFill>
        <p:spPr>
          <a:xfrm>
            <a:off x="6872400" y="3419640"/>
            <a:ext cx="2846520" cy="3017880"/>
          </a:xfrm>
          <a:prstGeom prst="rect">
            <a:avLst/>
          </a:prstGeom>
          <a:ln>
            <a:noFill/>
          </a:ln>
        </p:spPr>
      </p:pic>
      <p:pic>
        <p:nvPicPr>
          <p:cNvPr id="1709" name="Picture 11" descr=""/>
          <p:cNvPicPr/>
          <p:nvPr/>
        </p:nvPicPr>
        <p:blipFill>
          <a:blip r:embed="rId8"/>
          <a:stretch/>
        </p:blipFill>
        <p:spPr>
          <a:xfrm>
            <a:off x="9167400" y="159840"/>
            <a:ext cx="1722600" cy="3065760"/>
          </a:xfrm>
          <a:prstGeom prst="rect">
            <a:avLst/>
          </a:prstGeom>
          <a:ln>
            <a:noFill/>
          </a:ln>
        </p:spPr>
      </p:pic>
      <p:pic>
        <p:nvPicPr>
          <p:cNvPr id="1710" name="Picture 12" descr=""/>
          <p:cNvPicPr/>
          <p:nvPr/>
        </p:nvPicPr>
        <p:blipFill>
          <a:blip r:embed="rId9"/>
          <a:stretch/>
        </p:blipFill>
        <p:spPr>
          <a:xfrm>
            <a:off x="40320" y="4851360"/>
            <a:ext cx="734760" cy="1455840"/>
          </a:xfrm>
          <a:prstGeom prst="rect">
            <a:avLst/>
          </a:prstGeom>
          <a:ln>
            <a:noFill/>
          </a:ln>
        </p:spPr>
      </p:pic>
      <p:pic>
        <p:nvPicPr>
          <p:cNvPr id="1711" name="Picture 13" descr=""/>
          <p:cNvPicPr/>
          <p:nvPr/>
        </p:nvPicPr>
        <p:blipFill>
          <a:blip r:embed="rId10"/>
          <a:stretch/>
        </p:blipFill>
        <p:spPr>
          <a:xfrm>
            <a:off x="9793080" y="3273840"/>
            <a:ext cx="961200" cy="3583080"/>
          </a:xfrm>
          <a:prstGeom prst="rect">
            <a:avLst/>
          </a:prstGeom>
          <a:ln>
            <a:noFill/>
          </a:ln>
        </p:spPr>
      </p:pic>
      <p:pic>
        <p:nvPicPr>
          <p:cNvPr id="1712" name="Picture 14" descr=""/>
          <p:cNvPicPr/>
          <p:nvPr/>
        </p:nvPicPr>
        <p:blipFill>
          <a:blip r:embed="rId11"/>
          <a:stretch/>
        </p:blipFill>
        <p:spPr>
          <a:xfrm>
            <a:off x="10756080" y="3261960"/>
            <a:ext cx="1186920" cy="3606840"/>
          </a:xfrm>
          <a:prstGeom prst="rect">
            <a:avLst/>
          </a:prstGeom>
          <a:ln>
            <a:noFill/>
          </a:ln>
        </p:spPr>
      </p:pic>
      <p:pic>
        <p:nvPicPr>
          <p:cNvPr id="1713" name="Picture 15" descr=""/>
          <p:cNvPicPr/>
          <p:nvPr/>
        </p:nvPicPr>
        <p:blipFill>
          <a:blip r:embed="rId12"/>
          <a:stretch/>
        </p:blipFill>
        <p:spPr>
          <a:xfrm>
            <a:off x="931680" y="1423440"/>
            <a:ext cx="1576080" cy="5171040"/>
          </a:xfrm>
          <a:prstGeom prst="rect">
            <a:avLst/>
          </a:prstGeom>
          <a:ln>
            <a:noFill/>
          </a:ln>
        </p:spPr>
      </p:pic>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Setting the scene </a:t>
            </a:r>
            <a:endParaRPr b="0" lang="en-US" sz="4000" spc="-1" strike="noStrike">
              <a:latin typeface="Arial"/>
            </a:endParaRPr>
          </a:p>
        </p:txBody>
      </p:sp>
      <p:sp>
        <p:nvSpPr>
          <p:cNvPr id="1715" name="CustomShape 2"/>
          <p:cNvSpPr/>
          <p:nvPr/>
        </p:nvSpPr>
        <p:spPr>
          <a:xfrm>
            <a:off x="1202760" y="2011680"/>
            <a:ext cx="9782280" cy="4204440"/>
          </a:xfrm>
          <a:prstGeom prst="rect">
            <a:avLst/>
          </a:prstGeom>
          <a:noFill/>
          <a:ln>
            <a:noFill/>
          </a:ln>
        </p:spPr>
        <p:style>
          <a:lnRef idx="0"/>
          <a:fillRef idx="0"/>
          <a:effectRef idx="0"/>
          <a:fontRef idx="minor"/>
        </p:style>
      </p:sp>
      <p:pic>
        <p:nvPicPr>
          <p:cNvPr id="1716" name="Picture 3" descr=""/>
          <p:cNvPicPr/>
          <p:nvPr/>
        </p:nvPicPr>
        <p:blipFill>
          <a:blip r:embed="rId1"/>
          <a:stretch/>
        </p:blipFill>
        <p:spPr>
          <a:xfrm>
            <a:off x="311040" y="1684080"/>
            <a:ext cx="5828040" cy="2464560"/>
          </a:xfrm>
          <a:prstGeom prst="rect">
            <a:avLst/>
          </a:prstGeom>
          <a:ln>
            <a:noFill/>
          </a:ln>
        </p:spPr>
      </p:pic>
      <p:pic>
        <p:nvPicPr>
          <p:cNvPr id="1717" name="Picture 4" descr=""/>
          <p:cNvPicPr/>
          <p:nvPr/>
        </p:nvPicPr>
        <p:blipFill>
          <a:blip r:embed="rId2"/>
          <a:stretch/>
        </p:blipFill>
        <p:spPr>
          <a:xfrm>
            <a:off x="5348520" y="3440520"/>
            <a:ext cx="6628680" cy="3341880"/>
          </a:xfrm>
          <a:prstGeom prst="rect">
            <a:avLst/>
          </a:prstGeom>
          <a:ln>
            <a:noFill/>
          </a:ln>
        </p:spPr>
      </p:pic>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expect?</a:t>
            </a:r>
            <a:endParaRPr b="0" lang="en-US" sz="4000" spc="-1" strike="noStrike">
              <a:latin typeface="Arial"/>
            </a:endParaRPr>
          </a:p>
        </p:txBody>
      </p:sp>
      <p:sp>
        <p:nvSpPr>
          <p:cNvPr id="1719" name="CustomShape 2"/>
          <p:cNvSpPr/>
          <p:nvPr/>
        </p:nvSpPr>
        <p:spPr>
          <a:xfrm>
            <a:off x="1202760" y="2011680"/>
            <a:ext cx="9782280" cy="4204440"/>
          </a:xfrm>
          <a:prstGeom prst="rect">
            <a:avLst/>
          </a:prstGeom>
          <a:noFill/>
          <a:ln>
            <a:noFill/>
          </a:ln>
        </p:spPr>
        <p:style>
          <a:lnRef idx="0"/>
          <a:fillRef idx="0"/>
          <a:effectRef idx="0"/>
          <a:fontRef idx="minor"/>
        </p:style>
      </p:sp>
      <p:pic>
        <p:nvPicPr>
          <p:cNvPr id="1720" name="Picture 3" descr=""/>
          <p:cNvPicPr/>
          <p:nvPr/>
        </p:nvPicPr>
        <p:blipFill>
          <a:blip r:embed="rId1"/>
          <a:stretch/>
        </p:blipFill>
        <p:spPr>
          <a:xfrm>
            <a:off x="5123160" y="5309640"/>
            <a:ext cx="4235040" cy="779040"/>
          </a:xfrm>
          <a:prstGeom prst="rect">
            <a:avLst/>
          </a:prstGeom>
          <a:ln>
            <a:noFill/>
          </a:ln>
        </p:spPr>
      </p:pic>
      <p:pic>
        <p:nvPicPr>
          <p:cNvPr id="1721" name="Picture 5" descr=""/>
          <p:cNvPicPr/>
          <p:nvPr/>
        </p:nvPicPr>
        <p:blipFill>
          <a:blip r:embed="rId2"/>
          <a:stretch/>
        </p:blipFill>
        <p:spPr>
          <a:xfrm>
            <a:off x="5343480" y="1465200"/>
            <a:ext cx="6628680" cy="3341880"/>
          </a:xfrm>
          <a:prstGeom prst="rect">
            <a:avLst/>
          </a:prstGeom>
          <a:ln>
            <a:noFill/>
          </a:ln>
        </p:spPr>
      </p:pic>
      <p:pic>
        <p:nvPicPr>
          <p:cNvPr id="1722" name="Picture 6" descr=""/>
          <p:cNvPicPr/>
          <p:nvPr/>
        </p:nvPicPr>
        <p:blipFill>
          <a:blip r:embed="rId3"/>
          <a:stretch/>
        </p:blipFill>
        <p:spPr>
          <a:xfrm>
            <a:off x="0" y="1845360"/>
            <a:ext cx="4901400" cy="4896720"/>
          </a:xfrm>
          <a:prstGeom prst="rect">
            <a:avLst/>
          </a:prstGeom>
          <a:ln>
            <a:noFill/>
          </a:ln>
        </p:spPr>
      </p:pic>
      <p:pic>
        <p:nvPicPr>
          <p:cNvPr id="1723" name="Picture 4" descr=""/>
          <p:cNvPicPr/>
          <p:nvPr/>
        </p:nvPicPr>
        <p:blipFill>
          <a:blip r:embed="rId4"/>
          <a:stretch/>
        </p:blipFill>
        <p:spPr>
          <a:xfrm>
            <a:off x="9579960" y="5201640"/>
            <a:ext cx="2608200" cy="1298520"/>
          </a:xfrm>
          <a:prstGeom prst="rect">
            <a:avLst/>
          </a:prstGeom>
          <a:ln>
            <a:noFill/>
          </a:ln>
        </p:spPr>
      </p:pic>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4" name="CustomShape 1"/>
          <p:cNvSpPr/>
          <p:nvPr/>
        </p:nvSpPr>
        <p:spPr>
          <a:xfrm>
            <a:off x="1202760" y="284040"/>
            <a:ext cx="9782280" cy="1506960"/>
          </a:xfrm>
          <a:prstGeom prst="rect">
            <a:avLst/>
          </a:prstGeom>
          <a:noFill/>
          <a:ln>
            <a:noFill/>
          </a:ln>
        </p:spPr>
        <p:style>
          <a:lnRef idx="0"/>
          <a:fillRef idx="0"/>
          <a:effectRef idx="0"/>
          <a:fontRef idx="minor"/>
        </p:style>
      </p:sp>
      <p:sp>
        <p:nvSpPr>
          <p:cNvPr id="1725"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726" name="Picture 3" descr=""/>
          <p:cNvPicPr/>
          <p:nvPr/>
        </p:nvPicPr>
        <p:blipFill>
          <a:blip r:embed="rId1"/>
          <a:stretch/>
        </p:blipFill>
        <p:spPr>
          <a:xfrm>
            <a:off x="1477440" y="2064240"/>
            <a:ext cx="8066880" cy="4370760"/>
          </a:xfrm>
          <a:prstGeom prst="rect">
            <a:avLst/>
          </a:prstGeom>
          <a:ln>
            <a:noFill/>
          </a:ln>
        </p:spPr>
      </p:pic>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a:t>
            </a:r>
            <a:endParaRPr b="0" lang="en-US" sz="4000" spc="-1" strike="noStrike">
              <a:latin typeface="Arial"/>
            </a:endParaRPr>
          </a:p>
        </p:txBody>
      </p:sp>
      <p:sp>
        <p:nvSpPr>
          <p:cNvPr id="1728" name="CustomShape 2"/>
          <p:cNvSpPr/>
          <p:nvPr/>
        </p:nvSpPr>
        <p:spPr>
          <a:xfrm>
            <a:off x="1202760" y="2011680"/>
            <a:ext cx="9782280" cy="4204440"/>
          </a:xfrm>
          <a:prstGeom prst="rect">
            <a:avLst/>
          </a:prstGeom>
          <a:noFill/>
          <a:ln>
            <a:noFill/>
          </a:ln>
        </p:spPr>
        <p:style>
          <a:lnRef idx="0"/>
          <a:fillRef idx="0"/>
          <a:effectRef idx="0"/>
          <a:fontRef idx="minor"/>
        </p:style>
      </p:sp>
      <p:pic>
        <p:nvPicPr>
          <p:cNvPr id="1729" name="Picture 3" descr=""/>
          <p:cNvPicPr/>
          <p:nvPr/>
        </p:nvPicPr>
        <p:blipFill>
          <a:blip r:embed="rId1"/>
          <a:stretch/>
        </p:blipFill>
        <p:spPr>
          <a:xfrm>
            <a:off x="5826600" y="5667120"/>
            <a:ext cx="4235040" cy="779040"/>
          </a:xfrm>
          <a:prstGeom prst="rect">
            <a:avLst/>
          </a:prstGeom>
          <a:ln>
            <a:noFill/>
          </a:ln>
        </p:spPr>
      </p:pic>
      <p:pic>
        <p:nvPicPr>
          <p:cNvPr id="1730" name="Picture 5" descr=""/>
          <p:cNvPicPr/>
          <p:nvPr/>
        </p:nvPicPr>
        <p:blipFill>
          <a:blip r:embed="rId2"/>
          <a:stretch/>
        </p:blipFill>
        <p:spPr>
          <a:xfrm>
            <a:off x="4917240" y="1934280"/>
            <a:ext cx="6628680" cy="3341880"/>
          </a:xfrm>
          <a:prstGeom prst="rect">
            <a:avLst/>
          </a:prstGeom>
          <a:ln>
            <a:noFill/>
          </a:ln>
        </p:spPr>
      </p:pic>
      <p:pic>
        <p:nvPicPr>
          <p:cNvPr id="1731" name="Picture 4" descr=""/>
          <p:cNvPicPr/>
          <p:nvPr/>
        </p:nvPicPr>
        <p:blipFill>
          <a:blip r:embed="rId3"/>
          <a:stretch/>
        </p:blipFill>
        <p:spPr>
          <a:xfrm>
            <a:off x="261360" y="2812320"/>
            <a:ext cx="4065840" cy="31028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Slack / SUPPORT  / REPOs</a:t>
            </a:r>
            <a:endParaRPr b="0" lang="en-US" sz="4000" spc="-1" strike="noStrike">
              <a:latin typeface="Arial"/>
            </a:endParaRPr>
          </a:p>
        </p:txBody>
      </p:sp>
      <p:sp>
        <p:nvSpPr>
          <p:cNvPr id="871"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0" lang="en-US" sz="2200" spc="-1" strike="noStrike" u="sng">
                <a:solidFill>
                  <a:srgbClr val="6eac1c"/>
                </a:solidFill>
                <a:uFillTx/>
                <a:latin typeface="Corbel"/>
                <a:ea typeface="DejaVu Sans"/>
                <a:hlinkClick r:id="rId1"/>
              </a:rPr>
              <a:t>https://join.slack.com/t/egfwd-t3-march-22/shared_invite/zt-146jjry1h-VrWow3RuYnZ1bk~ZUyrPzg</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ea typeface="DejaVu Sans"/>
                <a:hlinkClick r:id="rId2"/>
              </a:rPr>
              <a:t>fwd-support@udacity.com</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ea typeface="DejaVu Sans"/>
                <a:hlinkClick r:id="rId3"/>
              </a:rPr>
              <a:t>https</a:t>
            </a:r>
            <a:r>
              <a:rPr b="0" lang="en-US" sz="2200" spc="-1" strike="noStrike" u="sng">
                <a:solidFill>
                  <a:srgbClr val="6eac1c"/>
                </a:solidFill>
                <a:uFillTx/>
                <a:latin typeface="Corbel"/>
                <a:ea typeface="DejaVu Sans"/>
                <a:hlinkClick r:id="rId4"/>
              </a:rPr>
              <a:t>://</a:t>
            </a:r>
            <a:r>
              <a:rPr b="0" lang="en-US" sz="2200" spc="-1" strike="noStrike" u="sng">
                <a:solidFill>
                  <a:srgbClr val="6eac1c"/>
                </a:solidFill>
                <a:uFillTx/>
                <a:latin typeface="Corbel"/>
                <a:ea typeface="DejaVu Sans"/>
                <a:hlinkClick r:id="rId5"/>
              </a:rPr>
              <a:t>github.com/santarabantoosoo/Data-Analysis-NanoDegree-2.0</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Difference?</a:t>
            </a:r>
            <a:endParaRPr b="0" lang="en-US" sz="4000" spc="-1" strike="noStrike">
              <a:latin typeface="Arial"/>
            </a:endParaRPr>
          </a:p>
        </p:txBody>
      </p:sp>
      <p:sp>
        <p:nvSpPr>
          <p:cNvPr id="941" name="CustomShape 2"/>
          <p:cNvSpPr/>
          <p:nvPr/>
        </p:nvSpPr>
        <p:spPr>
          <a:xfrm>
            <a:off x="1202760" y="2011680"/>
            <a:ext cx="9782280" cy="4204440"/>
          </a:xfrm>
          <a:prstGeom prst="rect">
            <a:avLst/>
          </a:prstGeom>
          <a:noFill/>
          <a:ln>
            <a:noFill/>
          </a:ln>
        </p:spPr>
        <p:style>
          <a:lnRef idx="0"/>
          <a:fillRef idx="0"/>
          <a:effectRef idx="0"/>
          <a:fontRef idx="minor"/>
        </p:style>
      </p:sp>
      <p:pic>
        <p:nvPicPr>
          <p:cNvPr id="942" name="Picture 3" descr=""/>
          <p:cNvPicPr/>
          <p:nvPr/>
        </p:nvPicPr>
        <p:blipFill>
          <a:blip r:embed="rId1"/>
          <a:stretch/>
        </p:blipFill>
        <p:spPr>
          <a:xfrm>
            <a:off x="2017440" y="2011680"/>
            <a:ext cx="7276320" cy="4570920"/>
          </a:xfrm>
          <a:prstGeom prst="rect">
            <a:avLst/>
          </a:prstGeom>
          <a:ln>
            <a:noFill/>
          </a:ln>
        </p:spPr>
      </p:pic>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options?</a:t>
            </a:r>
            <a:endParaRPr b="0" lang="en-US" sz="4000" spc="-1" strike="noStrike">
              <a:latin typeface="Arial"/>
            </a:endParaRPr>
          </a:p>
        </p:txBody>
      </p:sp>
      <p:sp>
        <p:nvSpPr>
          <p:cNvPr id="1733"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fontScale="73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marL="182880" indent="-181080">
              <a:lnSpc>
                <a:spcPct val="90000"/>
              </a:lnSpc>
              <a:spcBef>
                <a:spcPts val="1199"/>
              </a:spcBef>
              <a:spcAft>
                <a:spcPts val="201"/>
              </a:spcAft>
              <a:buClr>
                <a:srgbClr val="ffffff"/>
              </a:buClr>
              <a:buFont typeface="Wingdings" charset="2"/>
              <a:buChar char=""/>
              <a:tabLst>
                <a:tab algn="l" pos="0"/>
              </a:tabLst>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pandas.pydata.org/pandas-docs/stable/reference/api/pandas.DataFrame.plot.html</a:t>
            </a:r>
            <a:r>
              <a:rPr b="0" lang="en-US" sz="2200" spc="-1" strike="noStrike">
                <a:solidFill>
                  <a:srgbClr val="ffffff"/>
                </a:solidFill>
                <a:latin typeface="Corbel"/>
                <a:ea typeface="DejaVu Sans"/>
              </a:rPr>
              <a:t> </a:t>
            </a:r>
            <a:endParaRPr b="0" lang="en-US" sz="2200" spc="-1" strike="noStrike">
              <a:latin typeface="Arial"/>
            </a:endParaRPr>
          </a:p>
        </p:txBody>
      </p:sp>
      <p:pic>
        <p:nvPicPr>
          <p:cNvPr id="1734" name="Picture 3" descr=""/>
          <p:cNvPicPr/>
          <p:nvPr/>
        </p:nvPicPr>
        <p:blipFill>
          <a:blip r:embed="rId3"/>
          <a:stretch/>
        </p:blipFill>
        <p:spPr>
          <a:xfrm>
            <a:off x="1000800" y="1450080"/>
            <a:ext cx="4866120" cy="4177800"/>
          </a:xfrm>
          <a:prstGeom prst="rect">
            <a:avLst/>
          </a:prstGeom>
          <a:ln>
            <a:noFill/>
          </a:ln>
        </p:spPr>
      </p:pic>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5" name="CustomShape 1"/>
          <p:cNvSpPr/>
          <p:nvPr/>
        </p:nvSpPr>
        <p:spPr>
          <a:xfrm>
            <a:off x="1202760" y="284040"/>
            <a:ext cx="9782280" cy="1506960"/>
          </a:xfrm>
          <a:prstGeom prst="rect">
            <a:avLst/>
          </a:prstGeom>
          <a:noFill/>
          <a:ln>
            <a:noFill/>
          </a:ln>
        </p:spPr>
        <p:style>
          <a:lnRef idx="0"/>
          <a:fillRef idx="0"/>
          <a:effectRef idx="0"/>
          <a:fontRef idx="minor"/>
        </p:style>
      </p:sp>
      <p:sp>
        <p:nvSpPr>
          <p:cNvPr id="1736" name="CustomShape 2"/>
          <p:cNvSpPr/>
          <p:nvPr/>
        </p:nvSpPr>
        <p:spPr>
          <a:xfrm>
            <a:off x="1202760" y="2011680"/>
            <a:ext cx="9782280" cy="4204440"/>
          </a:xfrm>
          <a:prstGeom prst="rect">
            <a:avLst/>
          </a:prstGeom>
          <a:noFill/>
          <a:ln>
            <a:noFill/>
          </a:ln>
        </p:spPr>
        <p:style>
          <a:lnRef idx="0"/>
          <a:fillRef idx="0"/>
          <a:effectRef idx="0"/>
          <a:fontRef idx="minor"/>
        </p:style>
      </p:sp>
      <p:pic>
        <p:nvPicPr>
          <p:cNvPr id="1737" name="Picture 3" descr=""/>
          <p:cNvPicPr/>
          <p:nvPr/>
        </p:nvPicPr>
        <p:blipFill>
          <a:blip r:embed="rId1"/>
          <a:stretch/>
        </p:blipFill>
        <p:spPr>
          <a:xfrm>
            <a:off x="1103400" y="2053080"/>
            <a:ext cx="7952760" cy="3437280"/>
          </a:xfrm>
          <a:prstGeom prst="rect">
            <a:avLst/>
          </a:prstGeom>
          <a:ln>
            <a:noFill/>
          </a:ln>
        </p:spPr>
      </p:pic>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ea typeface="DejaVu Sans"/>
              </a:rPr>
              <a:t>Bar plots</a:t>
            </a:r>
            <a:br/>
            <a:endParaRPr b="0" lang="en-US" sz="4000" spc="-1" strike="noStrike">
              <a:latin typeface="Arial"/>
            </a:endParaRPr>
          </a:p>
        </p:txBody>
      </p:sp>
      <p:sp>
        <p:nvSpPr>
          <p:cNvPr id="1739"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Can we use a bar plot?</a:t>
            </a:r>
            <a:endParaRPr b="0" lang="en-US" sz="2200" spc="-1" strike="noStrike">
              <a:latin typeface="Arial"/>
            </a:endParaRPr>
          </a:p>
        </p:txBody>
      </p:sp>
      <p:pic>
        <p:nvPicPr>
          <p:cNvPr id="1740" name="Picture 3" descr=""/>
          <p:cNvPicPr/>
          <p:nvPr/>
        </p:nvPicPr>
        <p:blipFill>
          <a:blip r:embed="rId1"/>
          <a:stretch/>
        </p:blipFill>
        <p:spPr>
          <a:xfrm>
            <a:off x="1673640" y="2256120"/>
            <a:ext cx="6629400" cy="2935800"/>
          </a:xfrm>
          <a:prstGeom prst="rect">
            <a:avLst/>
          </a:prstGeom>
          <a:ln>
            <a:noFill/>
          </a:ln>
        </p:spPr>
      </p:pic>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group/aggregate</a:t>
            </a:r>
            <a:endParaRPr b="0" lang="en-US" sz="4000" spc="-1" strike="noStrike">
              <a:latin typeface="Arial"/>
            </a:endParaRPr>
          </a:p>
        </p:txBody>
      </p:sp>
      <p:sp>
        <p:nvSpPr>
          <p:cNvPr id="1742" name="CustomShape 2"/>
          <p:cNvSpPr/>
          <p:nvPr/>
        </p:nvSpPr>
        <p:spPr>
          <a:xfrm>
            <a:off x="1202760" y="2011680"/>
            <a:ext cx="9782280" cy="4204440"/>
          </a:xfrm>
          <a:prstGeom prst="rect">
            <a:avLst/>
          </a:prstGeom>
          <a:noFill/>
          <a:ln>
            <a:noFill/>
          </a:ln>
        </p:spPr>
        <p:style>
          <a:lnRef idx="0"/>
          <a:fillRef idx="0"/>
          <a:effectRef idx="0"/>
          <a:fontRef idx="minor"/>
        </p:style>
      </p:sp>
      <p:pic>
        <p:nvPicPr>
          <p:cNvPr id="1743" name="Picture 3" descr=""/>
          <p:cNvPicPr/>
          <p:nvPr/>
        </p:nvPicPr>
        <p:blipFill>
          <a:blip r:embed="rId1"/>
          <a:stretch/>
        </p:blipFill>
        <p:spPr>
          <a:xfrm>
            <a:off x="1852200" y="2185200"/>
            <a:ext cx="6990480" cy="3561120"/>
          </a:xfrm>
          <a:prstGeom prst="rect">
            <a:avLst/>
          </a:prstGeom>
          <a:ln>
            <a:noFill/>
          </a:ln>
        </p:spPr>
      </p:pic>
      <p:sp>
        <p:nvSpPr>
          <p:cNvPr id="1744" name="CustomShape 3"/>
          <p:cNvSpPr/>
          <p:nvPr/>
        </p:nvSpPr>
        <p:spPr>
          <a:xfrm>
            <a:off x="5834880" y="6248520"/>
            <a:ext cx="50076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Can we draw bar charts for all 4 columns?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5" name="CustomShape 1"/>
          <p:cNvSpPr/>
          <p:nvPr/>
        </p:nvSpPr>
        <p:spPr>
          <a:xfrm>
            <a:off x="1202760" y="284040"/>
            <a:ext cx="9782280" cy="1506960"/>
          </a:xfrm>
          <a:prstGeom prst="rect">
            <a:avLst/>
          </a:prstGeom>
          <a:noFill/>
          <a:ln>
            <a:noFill/>
          </a:ln>
        </p:spPr>
        <p:style>
          <a:lnRef idx="0"/>
          <a:fillRef idx="0"/>
          <a:effectRef idx="0"/>
          <a:fontRef idx="minor"/>
        </p:style>
      </p:sp>
      <p:sp>
        <p:nvSpPr>
          <p:cNvPr id="1746" name="CustomShape 2"/>
          <p:cNvSpPr/>
          <p:nvPr/>
        </p:nvSpPr>
        <p:spPr>
          <a:xfrm>
            <a:off x="1202760" y="2011680"/>
            <a:ext cx="9782280" cy="4204440"/>
          </a:xfrm>
          <a:prstGeom prst="rect">
            <a:avLst/>
          </a:prstGeom>
          <a:noFill/>
          <a:ln>
            <a:noFill/>
          </a:ln>
        </p:spPr>
        <p:style>
          <a:lnRef idx="0"/>
          <a:fillRef idx="0"/>
          <a:effectRef idx="0"/>
          <a:fontRef idx="minor"/>
        </p:style>
      </p:sp>
      <p:pic>
        <p:nvPicPr>
          <p:cNvPr id="1747" name="Picture 3" descr=""/>
          <p:cNvPicPr/>
          <p:nvPr/>
        </p:nvPicPr>
        <p:blipFill>
          <a:blip r:embed="rId1"/>
          <a:stretch/>
        </p:blipFill>
        <p:spPr>
          <a:xfrm>
            <a:off x="2887200" y="699480"/>
            <a:ext cx="6370200" cy="4345200"/>
          </a:xfrm>
          <a:prstGeom prst="rect">
            <a:avLst/>
          </a:prstGeom>
          <a:ln>
            <a:noFill/>
          </a:ln>
        </p:spPr>
      </p:pic>
      <p:pic>
        <p:nvPicPr>
          <p:cNvPr id="1748" name="Picture 4" descr=""/>
          <p:cNvPicPr/>
          <p:nvPr/>
        </p:nvPicPr>
        <p:blipFill>
          <a:blip r:embed="rId2"/>
          <a:stretch/>
        </p:blipFill>
        <p:spPr>
          <a:xfrm>
            <a:off x="646200" y="5667120"/>
            <a:ext cx="4235040" cy="779040"/>
          </a:xfrm>
          <a:prstGeom prst="rect">
            <a:avLst/>
          </a:prstGeom>
          <a:ln>
            <a:noFill/>
          </a:ln>
        </p:spPr>
      </p:pic>
      <p:sp>
        <p:nvSpPr>
          <p:cNvPr id="1749" name="CustomShape 3"/>
          <p:cNvSpPr/>
          <p:nvPr/>
        </p:nvSpPr>
        <p:spPr>
          <a:xfrm>
            <a:off x="5532840" y="5978880"/>
            <a:ext cx="4482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convert to bar.. Multiple bars?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751" name="CustomShape 2"/>
          <p:cNvSpPr/>
          <p:nvPr/>
        </p:nvSpPr>
        <p:spPr>
          <a:xfrm>
            <a:off x="1202760" y="2011680"/>
            <a:ext cx="9782280" cy="4204440"/>
          </a:xfrm>
          <a:prstGeom prst="rect">
            <a:avLst/>
          </a:prstGeom>
          <a:noFill/>
          <a:ln>
            <a:noFill/>
          </a:ln>
        </p:spPr>
        <p:style>
          <a:lnRef idx="0"/>
          <a:fillRef idx="0"/>
          <a:effectRef idx="0"/>
          <a:fontRef idx="minor"/>
        </p:style>
      </p:sp>
      <p:pic>
        <p:nvPicPr>
          <p:cNvPr id="1752" name="Picture 3" descr=""/>
          <p:cNvPicPr/>
          <p:nvPr/>
        </p:nvPicPr>
        <p:blipFill>
          <a:blip r:embed="rId1"/>
          <a:stretch/>
        </p:blipFill>
        <p:spPr>
          <a:xfrm>
            <a:off x="6358320" y="1853280"/>
            <a:ext cx="5003640" cy="3412800"/>
          </a:xfrm>
          <a:prstGeom prst="rect">
            <a:avLst/>
          </a:prstGeom>
          <a:ln>
            <a:noFill/>
          </a:ln>
        </p:spPr>
      </p:pic>
      <p:pic>
        <p:nvPicPr>
          <p:cNvPr id="1753" name="Picture 4" descr=""/>
          <p:cNvPicPr/>
          <p:nvPr/>
        </p:nvPicPr>
        <p:blipFill>
          <a:blip r:embed="rId2"/>
          <a:stretch/>
        </p:blipFill>
        <p:spPr>
          <a:xfrm>
            <a:off x="646200" y="5667120"/>
            <a:ext cx="4235040" cy="779040"/>
          </a:xfrm>
          <a:prstGeom prst="rect">
            <a:avLst/>
          </a:prstGeom>
          <a:ln>
            <a:noFill/>
          </a:ln>
        </p:spPr>
      </p:pic>
      <p:pic>
        <p:nvPicPr>
          <p:cNvPr id="1754" name="Picture 6" descr=""/>
          <p:cNvPicPr/>
          <p:nvPr/>
        </p:nvPicPr>
        <p:blipFill>
          <a:blip r:embed="rId3"/>
          <a:stretch/>
        </p:blipFill>
        <p:spPr>
          <a:xfrm>
            <a:off x="5576760" y="5667120"/>
            <a:ext cx="5262120" cy="779040"/>
          </a:xfrm>
          <a:prstGeom prst="rect">
            <a:avLst/>
          </a:prstGeom>
          <a:ln>
            <a:noFill/>
          </a:ln>
        </p:spPr>
      </p:pic>
      <p:pic>
        <p:nvPicPr>
          <p:cNvPr id="1755" name="Picture 7" descr=""/>
          <p:cNvPicPr/>
          <p:nvPr/>
        </p:nvPicPr>
        <p:blipFill>
          <a:blip r:embed="rId4"/>
          <a:stretch/>
        </p:blipFill>
        <p:spPr>
          <a:xfrm>
            <a:off x="180360" y="2142720"/>
            <a:ext cx="5761800" cy="2935080"/>
          </a:xfrm>
          <a:prstGeom prst="rect">
            <a:avLst/>
          </a:prstGeom>
          <a:ln>
            <a:noFill/>
          </a:ln>
        </p:spPr>
      </p:pic>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Similar solution</a:t>
            </a:r>
            <a:endParaRPr b="0" lang="en-US" sz="4000" spc="-1" strike="noStrike">
              <a:latin typeface="Arial"/>
            </a:endParaRPr>
          </a:p>
        </p:txBody>
      </p:sp>
      <p:sp>
        <p:nvSpPr>
          <p:cNvPr id="1757" name="CustomShape 2"/>
          <p:cNvSpPr/>
          <p:nvPr/>
        </p:nvSpPr>
        <p:spPr>
          <a:xfrm>
            <a:off x="1202760" y="2011680"/>
            <a:ext cx="9782280" cy="4204440"/>
          </a:xfrm>
          <a:prstGeom prst="rect">
            <a:avLst/>
          </a:prstGeom>
          <a:noFill/>
          <a:ln>
            <a:noFill/>
          </a:ln>
        </p:spPr>
        <p:style>
          <a:lnRef idx="0"/>
          <a:fillRef idx="0"/>
          <a:effectRef idx="0"/>
          <a:fontRef idx="minor"/>
        </p:style>
      </p:sp>
      <p:pic>
        <p:nvPicPr>
          <p:cNvPr id="1758" name="Picture 3" descr=""/>
          <p:cNvPicPr/>
          <p:nvPr/>
        </p:nvPicPr>
        <p:blipFill>
          <a:blip r:embed="rId1"/>
          <a:stretch/>
        </p:blipFill>
        <p:spPr>
          <a:xfrm>
            <a:off x="6358320" y="1853280"/>
            <a:ext cx="5003640" cy="3412800"/>
          </a:xfrm>
          <a:prstGeom prst="rect">
            <a:avLst/>
          </a:prstGeom>
          <a:ln>
            <a:noFill/>
          </a:ln>
        </p:spPr>
      </p:pic>
      <p:pic>
        <p:nvPicPr>
          <p:cNvPr id="1759" name="Picture 4" descr=""/>
          <p:cNvPicPr/>
          <p:nvPr/>
        </p:nvPicPr>
        <p:blipFill>
          <a:blip r:embed="rId2"/>
          <a:stretch/>
        </p:blipFill>
        <p:spPr>
          <a:xfrm>
            <a:off x="646200" y="5667120"/>
            <a:ext cx="4235040" cy="779040"/>
          </a:xfrm>
          <a:prstGeom prst="rect">
            <a:avLst/>
          </a:prstGeom>
          <a:ln>
            <a:noFill/>
          </a:ln>
        </p:spPr>
      </p:pic>
      <p:pic>
        <p:nvPicPr>
          <p:cNvPr id="1760" name="Picture 6" descr=""/>
          <p:cNvPicPr/>
          <p:nvPr/>
        </p:nvPicPr>
        <p:blipFill>
          <a:blip r:embed="rId3"/>
          <a:stretch/>
        </p:blipFill>
        <p:spPr>
          <a:xfrm>
            <a:off x="5943960" y="5371200"/>
            <a:ext cx="5262120" cy="779040"/>
          </a:xfrm>
          <a:prstGeom prst="rect">
            <a:avLst/>
          </a:prstGeom>
          <a:ln>
            <a:noFill/>
          </a:ln>
        </p:spPr>
      </p:pic>
      <p:pic>
        <p:nvPicPr>
          <p:cNvPr id="1761" name="Picture 7" descr=""/>
          <p:cNvPicPr/>
          <p:nvPr/>
        </p:nvPicPr>
        <p:blipFill>
          <a:blip r:embed="rId4"/>
          <a:stretch/>
        </p:blipFill>
        <p:spPr>
          <a:xfrm>
            <a:off x="180360" y="2142720"/>
            <a:ext cx="5761800" cy="2935080"/>
          </a:xfrm>
          <a:prstGeom prst="rect">
            <a:avLst/>
          </a:prstGeom>
          <a:ln>
            <a:noFill/>
          </a:ln>
        </p:spPr>
      </p:pic>
      <p:pic>
        <p:nvPicPr>
          <p:cNvPr id="1762" name="Picture 8" descr=""/>
          <p:cNvPicPr/>
          <p:nvPr/>
        </p:nvPicPr>
        <p:blipFill>
          <a:blip r:embed="rId5"/>
          <a:stretch/>
        </p:blipFill>
        <p:spPr>
          <a:xfrm>
            <a:off x="5943960" y="6292440"/>
            <a:ext cx="2473560" cy="493560"/>
          </a:xfrm>
          <a:prstGeom prst="rect">
            <a:avLst/>
          </a:prstGeom>
          <a:ln>
            <a:noFill/>
          </a:ln>
        </p:spPr>
      </p:pic>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get this?</a:t>
            </a:r>
            <a:endParaRPr b="0" lang="en-US" sz="4000" spc="-1" strike="noStrike">
              <a:latin typeface="Arial"/>
            </a:endParaRPr>
          </a:p>
        </p:txBody>
      </p:sp>
      <p:sp>
        <p:nvSpPr>
          <p:cNvPr id="1764" name="CustomShape 2"/>
          <p:cNvSpPr/>
          <p:nvPr/>
        </p:nvSpPr>
        <p:spPr>
          <a:xfrm>
            <a:off x="1202760" y="2011680"/>
            <a:ext cx="9782280" cy="4204440"/>
          </a:xfrm>
          <a:prstGeom prst="rect">
            <a:avLst/>
          </a:prstGeom>
          <a:noFill/>
          <a:ln>
            <a:noFill/>
          </a:ln>
        </p:spPr>
        <p:style>
          <a:lnRef idx="0"/>
          <a:fillRef idx="0"/>
          <a:effectRef idx="0"/>
          <a:fontRef idx="minor"/>
        </p:style>
      </p:sp>
      <p:pic>
        <p:nvPicPr>
          <p:cNvPr id="1765" name="Picture 3" descr=""/>
          <p:cNvPicPr/>
          <p:nvPr/>
        </p:nvPicPr>
        <p:blipFill>
          <a:blip r:embed="rId1"/>
          <a:stretch/>
        </p:blipFill>
        <p:spPr>
          <a:xfrm>
            <a:off x="2475360" y="1709640"/>
            <a:ext cx="6862680" cy="3637080"/>
          </a:xfrm>
          <a:prstGeom prst="rect">
            <a:avLst/>
          </a:prstGeom>
          <a:ln>
            <a:noFill/>
          </a:ln>
        </p:spPr>
      </p:pic>
      <p:pic>
        <p:nvPicPr>
          <p:cNvPr id="1766" name="Picture 4" descr=""/>
          <p:cNvPicPr/>
          <p:nvPr/>
        </p:nvPicPr>
        <p:blipFill>
          <a:blip r:embed="rId2"/>
          <a:stretch/>
        </p:blipFill>
        <p:spPr>
          <a:xfrm>
            <a:off x="2716560" y="5667120"/>
            <a:ext cx="5262120" cy="779040"/>
          </a:xfrm>
          <a:prstGeom prst="rect">
            <a:avLst/>
          </a:prstGeom>
          <a:ln>
            <a:noFill/>
          </a:ln>
        </p:spPr>
      </p:pic>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768" name="CustomShape 2"/>
          <p:cNvSpPr/>
          <p:nvPr/>
        </p:nvSpPr>
        <p:spPr>
          <a:xfrm>
            <a:off x="1202760" y="2011680"/>
            <a:ext cx="9782280" cy="4204440"/>
          </a:xfrm>
          <a:prstGeom prst="rect">
            <a:avLst/>
          </a:prstGeom>
          <a:noFill/>
          <a:ln>
            <a:noFill/>
          </a:ln>
        </p:spPr>
        <p:style>
          <a:lnRef idx="0"/>
          <a:fillRef idx="0"/>
          <a:effectRef idx="0"/>
          <a:fontRef idx="minor"/>
        </p:style>
      </p:sp>
      <p:pic>
        <p:nvPicPr>
          <p:cNvPr id="1769" name="Picture 3" descr=""/>
          <p:cNvPicPr/>
          <p:nvPr/>
        </p:nvPicPr>
        <p:blipFill>
          <a:blip r:embed="rId1"/>
          <a:stretch/>
        </p:blipFill>
        <p:spPr>
          <a:xfrm>
            <a:off x="2475360" y="1709640"/>
            <a:ext cx="6862680" cy="3637080"/>
          </a:xfrm>
          <a:prstGeom prst="rect">
            <a:avLst/>
          </a:prstGeom>
          <a:ln>
            <a:noFill/>
          </a:ln>
        </p:spPr>
      </p:pic>
      <p:pic>
        <p:nvPicPr>
          <p:cNvPr id="1770" name="Picture 4" descr=""/>
          <p:cNvPicPr/>
          <p:nvPr/>
        </p:nvPicPr>
        <p:blipFill>
          <a:blip r:embed="rId2"/>
          <a:stretch/>
        </p:blipFill>
        <p:spPr>
          <a:xfrm>
            <a:off x="6438240" y="5710680"/>
            <a:ext cx="5460120" cy="735480"/>
          </a:xfrm>
          <a:prstGeom prst="rect">
            <a:avLst/>
          </a:prstGeom>
          <a:ln>
            <a:noFill/>
          </a:ln>
        </p:spPr>
      </p:pic>
      <p:pic>
        <p:nvPicPr>
          <p:cNvPr id="1771" name="Picture 5" descr=""/>
          <p:cNvPicPr/>
          <p:nvPr/>
        </p:nvPicPr>
        <p:blipFill>
          <a:blip r:embed="rId3"/>
          <a:stretch/>
        </p:blipFill>
        <p:spPr>
          <a:xfrm>
            <a:off x="312840" y="5721840"/>
            <a:ext cx="5262120" cy="779040"/>
          </a:xfrm>
          <a:prstGeom prst="rect">
            <a:avLst/>
          </a:prstGeom>
          <a:ln>
            <a:noFill/>
          </a:ln>
        </p:spPr>
      </p:pic>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Stacked?</a:t>
            </a:r>
            <a:endParaRPr b="0" lang="en-US" sz="4000" spc="-1" strike="noStrike">
              <a:latin typeface="Arial"/>
            </a:endParaRPr>
          </a:p>
        </p:txBody>
      </p:sp>
      <p:sp>
        <p:nvSpPr>
          <p:cNvPr id="1773" name="CustomShape 2"/>
          <p:cNvSpPr/>
          <p:nvPr/>
        </p:nvSpPr>
        <p:spPr>
          <a:xfrm>
            <a:off x="1202760" y="2011680"/>
            <a:ext cx="9782280" cy="4204440"/>
          </a:xfrm>
          <a:prstGeom prst="rect">
            <a:avLst/>
          </a:prstGeom>
          <a:noFill/>
          <a:ln>
            <a:noFill/>
          </a:ln>
        </p:spPr>
        <p:style>
          <a:lnRef idx="0"/>
          <a:fillRef idx="0"/>
          <a:effectRef idx="0"/>
          <a:fontRef idx="minor"/>
        </p:style>
      </p:sp>
      <p:pic>
        <p:nvPicPr>
          <p:cNvPr id="1774" name="Picture 3" descr=""/>
          <p:cNvPicPr/>
          <p:nvPr/>
        </p:nvPicPr>
        <p:blipFill>
          <a:blip r:embed="rId1"/>
          <a:stretch/>
        </p:blipFill>
        <p:spPr>
          <a:xfrm>
            <a:off x="3035160" y="2053080"/>
            <a:ext cx="5081400" cy="3444120"/>
          </a:xfrm>
          <a:prstGeom prst="rect">
            <a:avLst/>
          </a:prstGeom>
          <a:ln>
            <a:noFill/>
          </a:ln>
        </p:spPr>
      </p:pic>
      <p:pic>
        <p:nvPicPr>
          <p:cNvPr id="1775" name="Picture 4" descr=""/>
          <p:cNvPicPr/>
          <p:nvPr/>
        </p:nvPicPr>
        <p:blipFill>
          <a:blip r:embed="rId2"/>
          <a:stretch/>
        </p:blipFill>
        <p:spPr>
          <a:xfrm>
            <a:off x="312840" y="5721840"/>
            <a:ext cx="5262120" cy="779040"/>
          </a:xfrm>
          <a:prstGeom prst="rect">
            <a:avLst/>
          </a:prstGeom>
          <a:ln>
            <a:noFill/>
          </a:ln>
        </p:spPr>
      </p:pic>
      <p:pic>
        <p:nvPicPr>
          <p:cNvPr id="1776" name="Picture 5" descr=""/>
          <p:cNvPicPr/>
          <p:nvPr/>
        </p:nvPicPr>
        <p:blipFill>
          <a:blip r:embed="rId3"/>
          <a:stretch/>
        </p:blipFill>
        <p:spPr>
          <a:xfrm>
            <a:off x="5969520" y="5698440"/>
            <a:ext cx="6065280" cy="8024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Relational db management systems</a:t>
            </a:r>
            <a:endParaRPr b="0" lang="en-US" sz="4000" spc="-1" strike="noStrike">
              <a:latin typeface="Arial"/>
            </a:endParaRPr>
          </a:p>
        </p:txBody>
      </p:sp>
      <p:sp>
        <p:nvSpPr>
          <p:cNvPr id="944" name="CustomShape 2"/>
          <p:cNvSpPr/>
          <p:nvPr/>
        </p:nvSpPr>
        <p:spPr>
          <a:xfrm>
            <a:off x="1202760" y="2011680"/>
            <a:ext cx="9782280" cy="4204440"/>
          </a:xfrm>
          <a:prstGeom prst="rect">
            <a:avLst/>
          </a:prstGeom>
          <a:noFill/>
          <a:ln>
            <a:noFill/>
          </a:ln>
        </p:spPr>
        <p:style>
          <a:lnRef idx="0"/>
          <a:fillRef idx="0"/>
          <a:effectRef idx="0"/>
          <a:fontRef idx="minor"/>
        </p:style>
      </p:sp>
      <p:pic>
        <p:nvPicPr>
          <p:cNvPr id="945" name="Picture 3" descr=""/>
          <p:cNvPicPr/>
          <p:nvPr/>
        </p:nvPicPr>
        <p:blipFill>
          <a:blip r:embed="rId1"/>
          <a:stretch/>
        </p:blipFill>
        <p:spPr>
          <a:xfrm>
            <a:off x="279000" y="2011680"/>
            <a:ext cx="6776640" cy="3317760"/>
          </a:xfrm>
          <a:prstGeom prst="rect">
            <a:avLst/>
          </a:prstGeom>
          <a:ln>
            <a:noFill/>
          </a:ln>
        </p:spPr>
      </p:pic>
      <p:pic>
        <p:nvPicPr>
          <p:cNvPr id="946" name="Picture 4" descr=""/>
          <p:cNvPicPr/>
          <p:nvPr/>
        </p:nvPicPr>
        <p:blipFill>
          <a:blip r:embed="rId2"/>
          <a:stretch/>
        </p:blipFill>
        <p:spPr>
          <a:xfrm>
            <a:off x="7423920" y="2356920"/>
            <a:ext cx="4485240" cy="2627640"/>
          </a:xfrm>
          <a:prstGeom prst="rect">
            <a:avLst/>
          </a:prstGeom>
          <a:ln>
            <a:noFill/>
          </a:ln>
        </p:spPr>
      </p:pic>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about horizontal stacked?</a:t>
            </a:r>
            <a:endParaRPr b="0" lang="en-US" sz="4000" spc="-1" strike="noStrike">
              <a:latin typeface="Arial"/>
            </a:endParaRPr>
          </a:p>
        </p:txBody>
      </p:sp>
      <p:sp>
        <p:nvSpPr>
          <p:cNvPr id="1778" name="CustomShape 2"/>
          <p:cNvSpPr/>
          <p:nvPr/>
        </p:nvSpPr>
        <p:spPr>
          <a:xfrm>
            <a:off x="1202760" y="2011680"/>
            <a:ext cx="9782280" cy="4204440"/>
          </a:xfrm>
          <a:prstGeom prst="rect">
            <a:avLst/>
          </a:prstGeom>
          <a:noFill/>
          <a:ln>
            <a:noFill/>
          </a:ln>
        </p:spPr>
        <p:style>
          <a:lnRef idx="0"/>
          <a:fillRef idx="0"/>
          <a:effectRef idx="0"/>
          <a:fontRef idx="minor"/>
        </p:style>
      </p:sp>
      <p:pic>
        <p:nvPicPr>
          <p:cNvPr id="1779" name="Picture 3" descr=""/>
          <p:cNvPicPr/>
          <p:nvPr/>
        </p:nvPicPr>
        <p:blipFill>
          <a:blip r:embed="rId1"/>
          <a:stretch/>
        </p:blipFill>
        <p:spPr>
          <a:xfrm>
            <a:off x="2536200" y="2053080"/>
            <a:ext cx="5856480" cy="4047480"/>
          </a:xfrm>
          <a:prstGeom prst="rect">
            <a:avLst/>
          </a:prstGeom>
          <a:ln>
            <a:noFill/>
          </a:ln>
        </p:spPr>
      </p:pic>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Correct </a:t>
            </a:r>
            <a:r>
              <a:rPr b="0" lang="en-US" sz="4000" spc="-1" strike="noStrike" cap="all">
                <a:solidFill>
                  <a:srgbClr val="ffffff"/>
                </a:solidFill>
                <a:latin typeface="Wingdings"/>
                <a:ea typeface="DejaVu Sans"/>
              </a:rPr>
              <a:t></a:t>
            </a:r>
            <a:endParaRPr b="0" lang="en-US" sz="4000" spc="-1" strike="noStrike">
              <a:latin typeface="Arial"/>
            </a:endParaRPr>
          </a:p>
        </p:txBody>
      </p:sp>
      <p:sp>
        <p:nvSpPr>
          <p:cNvPr id="1781" name="CustomShape 2"/>
          <p:cNvSpPr/>
          <p:nvPr/>
        </p:nvSpPr>
        <p:spPr>
          <a:xfrm>
            <a:off x="1202760" y="2011680"/>
            <a:ext cx="9782280" cy="4204440"/>
          </a:xfrm>
          <a:prstGeom prst="rect">
            <a:avLst/>
          </a:prstGeom>
          <a:noFill/>
          <a:ln>
            <a:noFill/>
          </a:ln>
        </p:spPr>
        <p:style>
          <a:lnRef idx="0"/>
          <a:fillRef idx="0"/>
          <a:effectRef idx="0"/>
          <a:fontRef idx="minor"/>
        </p:style>
      </p:sp>
      <p:pic>
        <p:nvPicPr>
          <p:cNvPr id="1782" name="Picture 3" descr=""/>
          <p:cNvPicPr/>
          <p:nvPr/>
        </p:nvPicPr>
        <p:blipFill>
          <a:blip r:embed="rId1"/>
          <a:stretch/>
        </p:blipFill>
        <p:spPr>
          <a:xfrm>
            <a:off x="2536200" y="2053080"/>
            <a:ext cx="5856480" cy="4047480"/>
          </a:xfrm>
          <a:prstGeom prst="rect">
            <a:avLst/>
          </a:prstGeom>
          <a:ln>
            <a:noFill/>
          </a:ln>
        </p:spPr>
      </p:pic>
      <p:pic>
        <p:nvPicPr>
          <p:cNvPr id="1783" name="Picture 4" descr=""/>
          <p:cNvPicPr/>
          <p:nvPr/>
        </p:nvPicPr>
        <p:blipFill>
          <a:blip r:embed="rId2"/>
          <a:stretch/>
        </p:blipFill>
        <p:spPr>
          <a:xfrm>
            <a:off x="2742120" y="6363000"/>
            <a:ext cx="5650560" cy="493200"/>
          </a:xfrm>
          <a:prstGeom prst="rect">
            <a:avLst/>
          </a:prstGeom>
          <a:ln>
            <a:noFill/>
          </a:ln>
        </p:spPr>
      </p:pic>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Histograms vs bar plots?</a:t>
            </a:r>
            <a:endParaRPr b="0" lang="en-US" sz="4000" spc="-1" strike="noStrike">
              <a:latin typeface="Arial"/>
            </a:endParaRPr>
          </a:p>
        </p:txBody>
      </p:sp>
      <p:sp>
        <p:nvSpPr>
          <p:cNvPr id="1785" name="CustomShape 2"/>
          <p:cNvSpPr/>
          <p:nvPr/>
        </p:nvSpPr>
        <p:spPr>
          <a:xfrm>
            <a:off x="1202760" y="2011680"/>
            <a:ext cx="9782280" cy="4204440"/>
          </a:xfrm>
          <a:prstGeom prst="rect">
            <a:avLst/>
          </a:prstGeom>
          <a:noFill/>
          <a:ln>
            <a:noFill/>
          </a:ln>
        </p:spPr>
        <p:style>
          <a:lnRef idx="0"/>
          <a:fillRef idx="0"/>
          <a:effectRef idx="0"/>
          <a:fontRef idx="minor"/>
        </p:style>
      </p:sp>
      <p:pic>
        <p:nvPicPr>
          <p:cNvPr id="1786" name="Picture 2" descr="Difference Between Histogram and Bar Graph (with Comparison Chart) - Key  Differences"/>
          <p:cNvPicPr/>
          <p:nvPr/>
        </p:nvPicPr>
        <p:blipFill>
          <a:blip r:embed="rId1"/>
          <a:stretch/>
        </p:blipFill>
        <p:spPr>
          <a:xfrm>
            <a:off x="1477800" y="1853280"/>
            <a:ext cx="7168680" cy="3141360"/>
          </a:xfrm>
          <a:prstGeom prst="rect">
            <a:avLst/>
          </a:prstGeom>
          <a:ln>
            <a:noFill/>
          </a:ln>
        </p:spPr>
      </p:pic>
      <p:sp>
        <p:nvSpPr>
          <p:cNvPr id="1787" name="CustomShape 3"/>
          <p:cNvSpPr/>
          <p:nvPr/>
        </p:nvSpPr>
        <p:spPr>
          <a:xfrm>
            <a:off x="7527960" y="6089040"/>
            <a:ext cx="2320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Any differences?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8" name="CustomShape 1"/>
          <p:cNvSpPr/>
          <p:nvPr/>
        </p:nvSpPr>
        <p:spPr>
          <a:xfrm>
            <a:off x="1202760" y="284040"/>
            <a:ext cx="9782280" cy="1506960"/>
          </a:xfrm>
          <a:prstGeom prst="rect">
            <a:avLst/>
          </a:prstGeom>
          <a:noFill/>
          <a:ln>
            <a:noFill/>
          </a:ln>
        </p:spPr>
        <p:style>
          <a:lnRef idx="0"/>
          <a:fillRef idx="0"/>
          <a:effectRef idx="0"/>
          <a:fontRef idx="minor"/>
        </p:style>
      </p:sp>
      <p:sp>
        <p:nvSpPr>
          <p:cNvPr id="1789" name="CustomShape 2"/>
          <p:cNvSpPr/>
          <p:nvPr/>
        </p:nvSpPr>
        <p:spPr>
          <a:xfrm>
            <a:off x="1202760" y="2011680"/>
            <a:ext cx="9782280" cy="4204440"/>
          </a:xfrm>
          <a:prstGeom prst="rect">
            <a:avLst/>
          </a:prstGeom>
          <a:noFill/>
          <a:ln>
            <a:noFill/>
          </a:ln>
        </p:spPr>
        <p:style>
          <a:lnRef idx="0"/>
          <a:fillRef idx="0"/>
          <a:effectRef idx="0"/>
          <a:fontRef idx="minor"/>
        </p:style>
      </p:sp>
      <p:pic>
        <p:nvPicPr>
          <p:cNvPr id="1790" name="Picture 2" descr="Why is a bar graph preferable than a histogram? - Quora"/>
          <p:cNvPicPr/>
          <p:nvPr/>
        </p:nvPicPr>
        <p:blipFill>
          <a:blip r:embed="rId1"/>
          <a:stretch/>
        </p:blipFill>
        <p:spPr>
          <a:xfrm>
            <a:off x="1930680" y="1853280"/>
            <a:ext cx="6496200" cy="3937320"/>
          </a:xfrm>
          <a:prstGeom prst="rect">
            <a:avLst/>
          </a:prstGeom>
          <a:ln>
            <a:noFill/>
          </a:ln>
        </p:spPr>
      </p:pic>
      <p:sp>
        <p:nvSpPr>
          <p:cNvPr id="1791" name="CustomShape 3"/>
          <p:cNvSpPr/>
          <p:nvPr/>
        </p:nvSpPr>
        <p:spPr>
          <a:xfrm>
            <a:off x="7305840" y="6263280"/>
            <a:ext cx="19627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Axes needed?</a:t>
            </a:r>
            <a:endParaRPr b="0" lang="en-US" sz="1800" spc="-1" strike="noStrike">
              <a:latin typeface="Arial"/>
            </a:endParaRPr>
          </a:p>
        </p:txBody>
      </p:sp>
      <p:sp>
        <p:nvSpPr>
          <p:cNvPr id="1792" name="CustomShape 4"/>
          <p:cNvSpPr/>
          <p:nvPr/>
        </p:nvSpPr>
        <p:spPr>
          <a:xfrm>
            <a:off x="8887320" y="6263280"/>
            <a:ext cx="2700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Sure for bar graph?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Countplot</a:t>
            </a:r>
            <a:endParaRPr b="0" lang="en-US" sz="4000" spc="-1" strike="noStrike">
              <a:latin typeface="Arial"/>
            </a:endParaRPr>
          </a:p>
        </p:txBody>
      </p:sp>
      <p:sp>
        <p:nvSpPr>
          <p:cNvPr id="1794"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http://seaborn.pydata.org/examples/index.html</a:t>
            </a:r>
            <a:endParaRPr b="0" lang="en-US" sz="2200" spc="-1" strike="noStrike">
              <a:latin typeface="Arial"/>
            </a:endParaRPr>
          </a:p>
        </p:txBody>
      </p:sp>
      <p:pic>
        <p:nvPicPr>
          <p:cNvPr id="1795" name="Picture 3" descr=""/>
          <p:cNvPicPr/>
          <p:nvPr/>
        </p:nvPicPr>
        <p:blipFill>
          <a:blip r:embed="rId1"/>
          <a:stretch/>
        </p:blipFill>
        <p:spPr>
          <a:xfrm>
            <a:off x="7174080" y="1962000"/>
            <a:ext cx="4837680" cy="703080"/>
          </a:xfrm>
          <a:prstGeom prst="rect">
            <a:avLst/>
          </a:prstGeom>
          <a:ln>
            <a:noFill/>
          </a:ln>
        </p:spPr>
      </p:pic>
      <p:pic>
        <p:nvPicPr>
          <p:cNvPr id="1796" name="Picture 4" descr=""/>
          <p:cNvPicPr/>
          <p:nvPr/>
        </p:nvPicPr>
        <p:blipFill>
          <a:blip r:embed="rId2"/>
          <a:stretch/>
        </p:blipFill>
        <p:spPr>
          <a:xfrm>
            <a:off x="7502760" y="3281040"/>
            <a:ext cx="4180320" cy="3341880"/>
          </a:xfrm>
          <a:prstGeom prst="rect">
            <a:avLst/>
          </a:prstGeom>
          <a:ln>
            <a:noFill/>
          </a:ln>
        </p:spPr>
      </p:pic>
      <p:sp>
        <p:nvSpPr>
          <p:cNvPr id="1797" name="CustomShape 3"/>
          <p:cNvSpPr/>
          <p:nvPr/>
        </p:nvSpPr>
        <p:spPr>
          <a:xfrm>
            <a:off x="832320" y="5452560"/>
            <a:ext cx="3792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Also check their tutorial tab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 or bar plot?</a:t>
            </a:r>
            <a:endParaRPr b="0" lang="en-US" sz="4000" spc="-1" strike="noStrike">
              <a:latin typeface="Arial"/>
            </a:endParaRPr>
          </a:p>
        </p:txBody>
      </p:sp>
      <p:sp>
        <p:nvSpPr>
          <p:cNvPr id="1799" name="CustomShape 2"/>
          <p:cNvSpPr/>
          <p:nvPr/>
        </p:nvSpPr>
        <p:spPr>
          <a:xfrm>
            <a:off x="1202760" y="2011680"/>
            <a:ext cx="9782280" cy="4204440"/>
          </a:xfrm>
          <a:prstGeom prst="rect">
            <a:avLst/>
          </a:prstGeom>
          <a:noFill/>
          <a:ln>
            <a:noFill/>
          </a:ln>
        </p:spPr>
        <p:style>
          <a:lnRef idx="0"/>
          <a:fillRef idx="0"/>
          <a:effectRef idx="0"/>
          <a:fontRef idx="minor"/>
        </p:style>
      </p:sp>
      <p:pic>
        <p:nvPicPr>
          <p:cNvPr id="1800" name="Picture 3" descr=""/>
          <p:cNvPicPr/>
          <p:nvPr/>
        </p:nvPicPr>
        <p:blipFill>
          <a:blip r:embed="rId1"/>
          <a:stretch/>
        </p:blipFill>
        <p:spPr>
          <a:xfrm>
            <a:off x="2024280" y="2503440"/>
            <a:ext cx="6646320" cy="3942720"/>
          </a:xfrm>
          <a:prstGeom prst="rect">
            <a:avLst/>
          </a:prstGeom>
          <a:ln>
            <a:noFill/>
          </a:ln>
        </p:spPr>
      </p:pic>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 or bar plot?</a:t>
            </a:r>
            <a:endParaRPr b="0" lang="en-US" sz="4000" spc="-1" strike="noStrike">
              <a:latin typeface="Arial"/>
            </a:endParaRPr>
          </a:p>
        </p:txBody>
      </p:sp>
      <p:sp>
        <p:nvSpPr>
          <p:cNvPr id="1802" name="CustomShape 2"/>
          <p:cNvSpPr/>
          <p:nvPr/>
        </p:nvSpPr>
        <p:spPr>
          <a:xfrm>
            <a:off x="1202760" y="2011680"/>
            <a:ext cx="9782280" cy="4204440"/>
          </a:xfrm>
          <a:prstGeom prst="rect">
            <a:avLst/>
          </a:prstGeom>
          <a:noFill/>
          <a:ln>
            <a:noFill/>
          </a:ln>
        </p:spPr>
        <p:style>
          <a:lnRef idx="0"/>
          <a:fillRef idx="0"/>
          <a:effectRef idx="0"/>
          <a:fontRef idx="minor"/>
        </p:style>
      </p:sp>
      <p:pic>
        <p:nvPicPr>
          <p:cNvPr id="1803" name="Picture 3" descr=""/>
          <p:cNvPicPr/>
          <p:nvPr/>
        </p:nvPicPr>
        <p:blipFill>
          <a:blip r:embed="rId1"/>
          <a:stretch/>
        </p:blipFill>
        <p:spPr>
          <a:xfrm>
            <a:off x="2024280" y="2503440"/>
            <a:ext cx="6646320" cy="3942720"/>
          </a:xfrm>
          <a:prstGeom prst="rect">
            <a:avLst/>
          </a:prstGeom>
          <a:ln>
            <a:noFill/>
          </a:ln>
        </p:spPr>
      </p:pic>
      <p:pic>
        <p:nvPicPr>
          <p:cNvPr id="1804" name="Picture 4" descr=""/>
          <p:cNvPicPr/>
          <p:nvPr/>
        </p:nvPicPr>
        <p:blipFill>
          <a:blip r:embed="rId2"/>
          <a:stretch/>
        </p:blipFill>
        <p:spPr>
          <a:xfrm>
            <a:off x="2024280" y="1686240"/>
            <a:ext cx="6789960" cy="531720"/>
          </a:xfrm>
          <a:prstGeom prst="rect">
            <a:avLst/>
          </a:prstGeom>
          <a:ln>
            <a:noFill/>
          </a:ln>
        </p:spPr>
      </p:pic>
      <p:sp>
        <p:nvSpPr>
          <p:cNvPr id="1805" name="CustomShape 3"/>
          <p:cNvSpPr/>
          <p:nvPr/>
        </p:nvSpPr>
        <p:spPr>
          <a:xfrm>
            <a:off x="8667000" y="3084120"/>
            <a:ext cx="36680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does the code mean?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choose?</a:t>
            </a:r>
            <a:endParaRPr b="0" lang="en-US" sz="4000" spc="-1" strike="noStrike">
              <a:latin typeface="Arial"/>
            </a:endParaRPr>
          </a:p>
        </p:txBody>
      </p:sp>
      <p:sp>
        <p:nvSpPr>
          <p:cNvPr id="1807" name="CustomShape 2"/>
          <p:cNvSpPr/>
          <p:nvPr/>
        </p:nvSpPr>
        <p:spPr>
          <a:xfrm>
            <a:off x="1202760" y="2011680"/>
            <a:ext cx="9782280" cy="4204440"/>
          </a:xfrm>
          <a:prstGeom prst="rect">
            <a:avLst/>
          </a:prstGeom>
          <a:noFill/>
          <a:ln>
            <a:noFill/>
          </a:ln>
        </p:spPr>
        <p:style>
          <a:lnRef idx="0"/>
          <a:fillRef idx="0"/>
          <a:effectRef idx="0"/>
          <a:fontRef idx="minor"/>
        </p:style>
      </p:sp>
      <p:pic>
        <p:nvPicPr>
          <p:cNvPr id="1808" name="Picture 3" descr=""/>
          <p:cNvPicPr/>
          <p:nvPr/>
        </p:nvPicPr>
        <p:blipFill>
          <a:blip r:embed="rId1"/>
          <a:stretch/>
        </p:blipFill>
        <p:spPr>
          <a:xfrm>
            <a:off x="4934160" y="2053080"/>
            <a:ext cx="6472440" cy="3757680"/>
          </a:xfrm>
          <a:prstGeom prst="rect">
            <a:avLst/>
          </a:prstGeom>
          <a:ln>
            <a:noFill/>
          </a:ln>
        </p:spPr>
      </p:pic>
      <p:pic>
        <p:nvPicPr>
          <p:cNvPr id="1809" name="Picture 4" descr=""/>
          <p:cNvPicPr/>
          <p:nvPr/>
        </p:nvPicPr>
        <p:blipFill>
          <a:blip r:embed="rId2"/>
          <a:stretch/>
        </p:blipFill>
        <p:spPr>
          <a:xfrm>
            <a:off x="439200" y="1742040"/>
            <a:ext cx="3855240" cy="5114160"/>
          </a:xfrm>
          <a:prstGeom prst="rect">
            <a:avLst/>
          </a:prstGeom>
          <a:ln>
            <a:noFill/>
          </a:ln>
        </p:spPr>
      </p:pic>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choose?</a:t>
            </a:r>
            <a:endParaRPr b="0" lang="en-US" sz="4000" spc="-1" strike="noStrike">
              <a:latin typeface="Arial"/>
            </a:endParaRPr>
          </a:p>
        </p:txBody>
      </p:sp>
      <p:sp>
        <p:nvSpPr>
          <p:cNvPr id="1811" name="CustomShape 2"/>
          <p:cNvSpPr/>
          <p:nvPr/>
        </p:nvSpPr>
        <p:spPr>
          <a:xfrm>
            <a:off x="1202760" y="2011680"/>
            <a:ext cx="9782280" cy="4204440"/>
          </a:xfrm>
          <a:prstGeom prst="rect">
            <a:avLst/>
          </a:prstGeom>
          <a:noFill/>
          <a:ln>
            <a:noFill/>
          </a:ln>
        </p:spPr>
        <p:style>
          <a:lnRef idx="0"/>
          <a:fillRef idx="0"/>
          <a:effectRef idx="0"/>
          <a:fontRef idx="minor"/>
        </p:style>
      </p:sp>
      <p:pic>
        <p:nvPicPr>
          <p:cNvPr id="1812" name="Picture 3" descr=""/>
          <p:cNvPicPr/>
          <p:nvPr/>
        </p:nvPicPr>
        <p:blipFill>
          <a:blip r:embed="rId1"/>
          <a:stretch/>
        </p:blipFill>
        <p:spPr>
          <a:xfrm>
            <a:off x="4934160" y="2053080"/>
            <a:ext cx="6472440" cy="3757680"/>
          </a:xfrm>
          <a:prstGeom prst="rect">
            <a:avLst/>
          </a:prstGeom>
          <a:ln>
            <a:noFill/>
          </a:ln>
        </p:spPr>
      </p:pic>
      <p:pic>
        <p:nvPicPr>
          <p:cNvPr id="1813" name="Picture 4" descr=""/>
          <p:cNvPicPr/>
          <p:nvPr/>
        </p:nvPicPr>
        <p:blipFill>
          <a:blip r:embed="rId2"/>
          <a:stretch/>
        </p:blipFill>
        <p:spPr>
          <a:xfrm>
            <a:off x="439200" y="1742040"/>
            <a:ext cx="3855240" cy="5114160"/>
          </a:xfrm>
          <a:prstGeom prst="rect">
            <a:avLst/>
          </a:prstGeom>
          <a:ln>
            <a:noFill/>
          </a:ln>
        </p:spPr>
      </p:pic>
      <p:pic>
        <p:nvPicPr>
          <p:cNvPr id="1814" name="Picture 5" descr=""/>
          <p:cNvPicPr/>
          <p:nvPr/>
        </p:nvPicPr>
        <p:blipFill>
          <a:blip r:embed="rId3"/>
          <a:stretch/>
        </p:blipFill>
        <p:spPr>
          <a:xfrm>
            <a:off x="4408560" y="6181200"/>
            <a:ext cx="7524000" cy="531720"/>
          </a:xfrm>
          <a:prstGeom prst="rect">
            <a:avLst/>
          </a:prstGeom>
          <a:ln>
            <a:noFill/>
          </a:ln>
        </p:spPr>
      </p:pic>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options</a:t>
            </a:r>
            <a:endParaRPr b="0" lang="en-US" sz="4000" spc="-1" strike="noStrike">
              <a:latin typeface="Arial"/>
            </a:endParaRPr>
          </a:p>
        </p:txBody>
      </p:sp>
      <p:sp>
        <p:nvSpPr>
          <p:cNvPr id="1816" name="CustomShape 2"/>
          <p:cNvSpPr/>
          <p:nvPr/>
        </p:nvSpPr>
        <p:spPr>
          <a:xfrm>
            <a:off x="1202760" y="2011680"/>
            <a:ext cx="9782280" cy="4204440"/>
          </a:xfrm>
          <a:prstGeom prst="rect">
            <a:avLst/>
          </a:prstGeom>
          <a:noFill/>
          <a:ln>
            <a:noFill/>
          </a:ln>
        </p:spPr>
        <p:style>
          <a:lnRef idx="0"/>
          <a:fillRef idx="0"/>
          <a:effectRef idx="0"/>
          <a:fontRef idx="minor"/>
        </p:style>
      </p:sp>
      <p:pic>
        <p:nvPicPr>
          <p:cNvPr id="1817" name="Picture 3" descr=""/>
          <p:cNvPicPr/>
          <p:nvPr/>
        </p:nvPicPr>
        <p:blipFill>
          <a:blip r:embed="rId1"/>
          <a:stretch/>
        </p:blipFill>
        <p:spPr>
          <a:xfrm>
            <a:off x="1528560" y="2173680"/>
            <a:ext cx="7638480" cy="447552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CustomShape 1"/>
          <p:cNvSpPr/>
          <p:nvPr/>
        </p:nvSpPr>
        <p:spPr>
          <a:xfrm>
            <a:off x="1202760" y="284040"/>
            <a:ext cx="9782280" cy="1506960"/>
          </a:xfrm>
          <a:prstGeom prst="rect">
            <a:avLst/>
          </a:prstGeom>
          <a:noFill/>
          <a:ln>
            <a:noFill/>
          </a:ln>
        </p:spPr>
        <p:style>
          <a:lnRef idx="0"/>
          <a:fillRef idx="0"/>
          <a:effectRef idx="0"/>
          <a:fontRef idx="minor"/>
        </p:style>
      </p:sp>
      <p:sp>
        <p:nvSpPr>
          <p:cNvPr id="948" name="CustomShape 2"/>
          <p:cNvSpPr/>
          <p:nvPr/>
        </p:nvSpPr>
        <p:spPr>
          <a:xfrm>
            <a:off x="1202760" y="2011680"/>
            <a:ext cx="9782280" cy="4204440"/>
          </a:xfrm>
          <a:prstGeom prst="rect">
            <a:avLst/>
          </a:prstGeom>
          <a:noFill/>
          <a:ln>
            <a:noFill/>
          </a:ln>
        </p:spPr>
        <p:style>
          <a:lnRef idx="0"/>
          <a:fillRef idx="0"/>
          <a:effectRef idx="0"/>
          <a:fontRef idx="minor"/>
        </p:style>
      </p:sp>
      <p:pic>
        <p:nvPicPr>
          <p:cNvPr id="949" name="Picture 3" descr=""/>
          <p:cNvPicPr/>
          <p:nvPr/>
        </p:nvPicPr>
        <p:blipFill>
          <a:blip r:embed="rId1"/>
          <a:stretch/>
        </p:blipFill>
        <p:spPr>
          <a:xfrm>
            <a:off x="1063440" y="2011680"/>
            <a:ext cx="9781920" cy="4752000"/>
          </a:xfrm>
          <a:prstGeom prst="rect">
            <a:avLst/>
          </a:prstGeom>
          <a:ln>
            <a:noFill/>
          </a:ln>
        </p:spPr>
      </p:pic>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8" name="CustomShape 1"/>
          <p:cNvSpPr/>
          <p:nvPr/>
        </p:nvSpPr>
        <p:spPr>
          <a:xfrm>
            <a:off x="1202760" y="284040"/>
            <a:ext cx="9782280" cy="1506960"/>
          </a:xfrm>
          <a:prstGeom prst="rect">
            <a:avLst/>
          </a:prstGeom>
          <a:noFill/>
          <a:ln>
            <a:noFill/>
          </a:ln>
        </p:spPr>
        <p:style>
          <a:lnRef idx="0"/>
          <a:fillRef idx="0"/>
          <a:effectRef idx="0"/>
          <a:fontRef idx="minor"/>
        </p:style>
      </p:sp>
      <p:sp>
        <p:nvSpPr>
          <p:cNvPr id="1819"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a:t>
            </a:r>
            <a:r>
              <a:rPr b="0" lang="en-US" sz="2200" spc="-1" strike="noStrike" u="sng">
                <a:solidFill>
                  <a:srgbClr val="6eac1c"/>
                </a:solidFill>
                <a:uFillTx/>
                <a:latin typeface="Corbel"/>
                <a:ea typeface="DejaVu Sans"/>
                <a:hlinkClick r:id="rId3"/>
              </a:rPr>
              <a:t>neptune.ai/blog/pandas-plot-deep-dive-into-plotting-directly-with-pandas?utm_source=datacamp&amp;utm_medium=post&amp;utm_campaign=blog-pandas-plot-deep-dive-into-plotting-directly-with-pandas</a:t>
            </a:r>
            <a:r>
              <a:rPr b="0" lang="en-US" sz="2200" spc="-1" strike="noStrike">
                <a:solidFill>
                  <a:srgbClr val="ffffff"/>
                </a:solidFill>
                <a:latin typeface="Corbel"/>
                <a:ea typeface="DejaVu Sans"/>
              </a:rPr>
              <a:t> </a:t>
            </a:r>
            <a:endParaRPr b="0" lang="en-US" sz="2200" spc="-1" strike="noStrike">
              <a:latin typeface="Arial"/>
            </a:endParaRPr>
          </a:p>
        </p:txBody>
      </p:sp>
      <p:pic>
        <p:nvPicPr>
          <p:cNvPr id="1820" name="Picture 4" descr=""/>
          <p:cNvPicPr/>
          <p:nvPr/>
        </p:nvPicPr>
        <p:blipFill>
          <a:blip r:embed="rId4"/>
          <a:stretch/>
        </p:blipFill>
        <p:spPr>
          <a:xfrm>
            <a:off x="1103400" y="2259360"/>
            <a:ext cx="8629920" cy="2020680"/>
          </a:xfrm>
          <a:prstGeom prst="rect">
            <a:avLst/>
          </a:prstGeom>
          <a:ln>
            <a:noFill/>
          </a:ln>
        </p:spPr>
      </p:pic>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Where to find real data?</a:t>
            </a:r>
            <a:endParaRPr b="0" lang="en-US" sz="4000" spc="-1" strike="noStrike">
              <a:latin typeface="Arial"/>
            </a:endParaRPr>
          </a:p>
        </p:txBody>
      </p:sp>
      <p:sp>
        <p:nvSpPr>
          <p:cNvPr id="1822" name="CustomShape 2"/>
          <p:cNvSpPr/>
          <p:nvPr/>
        </p:nvSpPr>
        <p:spPr>
          <a:xfrm>
            <a:off x="1202760" y="2011680"/>
            <a:ext cx="9782280" cy="4204440"/>
          </a:xfrm>
          <a:prstGeom prst="rect">
            <a:avLst/>
          </a:prstGeom>
          <a:noFill/>
          <a:ln>
            <a:noFill/>
          </a:ln>
        </p:spPr>
        <p:style>
          <a:lnRef idx="0"/>
          <a:fillRef idx="0"/>
          <a:effectRef idx="0"/>
          <a:fontRef idx="minor"/>
        </p:style>
      </p:sp>
      <p:pic>
        <p:nvPicPr>
          <p:cNvPr id="1823" name="Picture 2" descr="عملاق السبابة أبيض قصة حقيقية على ارض الواقع - pamnicholsdesign.com"/>
          <p:cNvPicPr/>
          <p:nvPr/>
        </p:nvPicPr>
        <p:blipFill>
          <a:blip r:embed="rId1"/>
          <a:stretch/>
        </p:blipFill>
        <p:spPr>
          <a:xfrm>
            <a:off x="2691360" y="1853640"/>
            <a:ext cx="6123240" cy="4592160"/>
          </a:xfrm>
          <a:prstGeom prst="rect">
            <a:avLst/>
          </a:prstGeom>
          <a:ln>
            <a:noFill/>
          </a:ln>
        </p:spPr>
      </p:pic>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Real data resources</a:t>
            </a:r>
            <a:endParaRPr b="0" lang="en-US" sz="4000" spc="-1" strike="noStrike">
              <a:latin typeface="Arial"/>
            </a:endParaRPr>
          </a:p>
        </p:txBody>
      </p:sp>
      <p:sp>
        <p:nvSpPr>
          <p:cNvPr id="1825"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marL="182880" indent="-181080">
              <a:lnSpc>
                <a:spcPct val="90000"/>
              </a:lnSpc>
              <a:spcBef>
                <a:spcPts val="1199"/>
              </a:spcBef>
              <a:spcAft>
                <a:spcPts val="201"/>
              </a:spcAft>
              <a:buClr>
                <a:srgbClr val="ffffff"/>
              </a:buClr>
              <a:buFont typeface="Wingdings" charset="2"/>
              <a:buChar char=""/>
            </a:pPr>
            <a:r>
              <a:rPr b="0" lang="en-US" sz="1200" spc="-1" strike="noStrike">
                <a:solidFill>
                  <a:srgbClr val="ffffff"/>
                </a:solidFill>
                <a:latin typeface="Corbel"/>
                <a:ea typeface="DejaVu Sans"/>
              </a:rPr>
              <a:t>Popular open data repositories</a:t>
            </a:r>
            <a:endParaRPr b="0" lang="en-US" sz="1200" spc="-1" strike="noStrike">
              <a:latin typeface="Arial"/>
            </a:endParaRPr>
          </a:p>
          <a:p>
            <a:pPr lvl="1" marL="411480" indent="-18108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1"/>
              </a:rPr>
              <a:t>UC Irvine Machine Learning Repository</a:t>
            </a:r>
            <a:endParaRPr b="0" lang="en-US" sz="1200" spc="-1" strike="noStrike">
              <a:latin typeface="Arial"/>
            </a:endParaRPr>
          </a:p>
          <a:p>
            <a:pPr lvl="1" marL="411480" indent="-18108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2"/>
              </a:rPr>
              <a:t>Kaggle</a:t>
            </a:r>
            <a:r>
              <a:rPr b="0" lang="en-US" sz="1200" spc="-1" strike="noStrike" u="sng">
                <a:solidFill>
                  <a:srgbClr val="6eac1c"/>
                </a:solidFill>
                <a:uFillTx/>
                <a:latin typeface="Corbel"/>
                <a:ea typeface="DejaVu Sans"/>
                <a:hlinkClick r:id="rId3"/>
              </a:rPr>
              <a:t> datasets</a:t>
            </a:r>
            <a:endParaRPr b="0" lang="en-US" sz="1200" spc="-1" strike="noStrike">
              <a:latin typeface="Arial"/>
            </a:endParaRPr>
          </a:p>
          <a:p>
            <a:pPr lvl="1" marL="411480" indent="-18108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4"/>
              </a:rPr>
              <a:t>Amazon’s AWS datasets</a:t>
            </a:r>
            <a:endParaRPr b="0" lang="en-US" sz="1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1200" spc="-1" strike="noStrike">
                <a:solidFill>
                  <a:srgbClr val="ffffff"/>
                </a:solidFill>
                <a:latin typeface="Corbel"/>
                <a:ea typeface="DejaVu Sans"/>
              </a:rPr>
              <a:t>Meta portals (they list open data repositories)</a:t>
            </a:r>
            <a:endParaRPr b="0" lang="en-US" sz="1200" spc="-1" strike="noStrike">
              <a:latin typeface="Arial"/>
            </a:endParaRPr>
          </a:p>
          <a:p>
            <a:pPr lvl="1" marL="411480" indent="-18108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5"/>
              </a:rPr>
              <a:t>Data Portals</a:t>
            </a:r>
            <a:endParaRPr b="0" lang="en-US" sz="1200" spc="-1" strike="noStrike">
              <a:latin typeface="Arial"/>
            </a:endParaRPr>
          </a:p>
          <a:p>
            <a:pPr lvl="1" marL="411480" indent="-18108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6"/>
              </a:rPr>
              <a:t>OpenDataMonitor</a:t>
            </a:r>
            <a:endParaRPr b="0" lang="en-US" sz="1200" spc="-1" strike="noStrike">
              <a:latin typeface="Arial"/>
            </a:endParaRPr>
          </a:p>
          <a:p>
            <a:pPr lvl="1" marL="411480" indent="-18108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7"/>
              </a:rPr>
              <a:t>Quandl</a:t>
            </a:r>
            <a:endParaRPr b="0" lang="en-US" sz="1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1200" spc="-1" strike="noStrike">
                <a:solidFill>
                  <a:srgbClr val="ffffff"/>
                </a:solidFill>
                <a:latin typeface="Corbel"/>
                <a:ea typeface="DejaVu Sans"/>
              </a:rPr>
              <a:t>Other pages listing many popular open data repositories</a:t>
            </a:r>
            <a:endParaRPr b="0" lang="en-US" sz="1200" spc="-1" strike="noStrike">
              <a:latin typeface="Arial"/>
            </a:endParaRPr>
          </a:p>
          <a:p>
            <a:pPr lvl="1" marL="411480" indent="-18108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8"/>
              </a:rPr>
              <a:t>Wikipedia’s list of Machine Learning datasets</a:t>
            </a:r>
            <a:endParaRPr b="0" lang="en-US" sz="1200" spc="-1" strike="noStrike">
              <a:latin typeface="Arial"/>
            </a:endParaRPr>
          </a:p>
          <a:p>
            <a:pPr lvl="1" marL="411480" indent="-18108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9"/>
              </a:rPr>
              <a:t>Quora.com</a:t>
            </a:r>
            <a:endParaRPr b="0" lang="en-US" sz="1200" spc="-1" strike="noStrike">
              <a:latin typeface="Arial"/>
            </a:endParaRPr>
          </a:p>
          <a:p>
            <a:pPr lvl="1" marL="411480" indent="-18108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10"/>
              </a:rPr>
              <a:t>The datasets </a:t>
            </a:r>
            <a:r>
              <a:rPr b="0" lang="en-US" sz="1200" spc="-1" strike="noStrike" u="sng">
                <a:solidFill>
                  <a:srgbClr val="6eac1c"/>
                </a:solidFill>
                <a:uFillTx/>
                <a:latin typeface="Corbel"/>
                <a:ea typeface="DejaVu Sans"/>
                <a:hlinkClick r:id="rId11"/>
              </a:rPr>
              <a:t>subreddit</a:t>
            </a:r>
            <a:endParaRPr b="0" lang="en-US" sz="1200" spc="-1" strike="noStrike">
              <a:latin typeface="Arial"/>
            </a:endParaRPr>
          </a:p>
          <a:p>
            <a:pPr>
              <a:lnSpc>
                <a:spcPct val="90000"/>
              </a:lnSpc>
              <a:spcBef>
                <a:spcPts val="1199"/>
              </a:spcBef>
              <a:spcAft>
                <a:spcPts val="201"/>
              </a:spcAft>
            </a:pPr>
            <a:endParaRPr b="0" lang="en-US" sz="1200" spc="-1" strike="noStrike">
              <a:latin typeface="Arial"/>
            </a:endParaRPr>
          </a:p>
          <a:p>
            <a:pPr>
              <a:lnSpc>
                <a:spcPct val="90000"/>
              </a:lnSpc>
              <a:spcBef>
                <a:spcPts val="1199"/>
              </a:spcBef>
              <a:spcAft>
                <a:spcPts val="201"/>
              </a:spcAft>
            </a:pPr>
            <a:endParaRPr b="0" lang="en-US" sz="1200" spc="-1" strike="noStrike">
              <a:latin typeface="Arial"/>
            </a:endParaRPr>
          </a:p>
          <a:p>
            <a:pPr>
              <a:lnSpc>
                <a:spcPct val="90000"/>
              </a:lnSpc>
              <a:spcBef>
                <a:spcPts val="1199"/>
              </a:spcBef>
              <a:spcAft>
                <a:spcPts val="201"/>
              </a:spcAf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Frequent error</a:t>
            </a:r>
            <a:endParaRPr b="0" lang="en-US" sz="4000" spc="-1" strike="noStrike">
              <a:latin typeface="Arial"/>
            </a:endParaRPr>
          </a:p>
        </p:txBody>
      </p:sp>
      <p:sp>
        <p:nvSpPr>
          <p:cNvPr id="1827" name="CustomShape 2"/>
          <p:cNvSpPr/>
          <p:nvPr/>
        </p:nvSpPr>
        <p:spPr>
          <a:xfrm>
            <a:off x="1202760" y="2011680"/>
            <a:ext cx="9782280" cy="4204440"/>
          </a:xfrm>
          <a:prstGeom prst="rect">
            <a:avLst/>
          </a:prstGeom>
          <a:noFill/>
          <a:ln>
            <a:noFill/>
          </a:ln>
        </p:spPr>
        <p:style>
          <a:lnRef idx="0"/>
          <a:fillRef idx="0"/>
          <a:effectRef idx="0"/>
          <a:fontRef idx="minor"/>
        </p:style>
      </p:sp>
      <p:pic>
        <p:nvPicPr>
          <p:cNvPr id="1828" name="Picture 3" descr=""/>
          <p:cNvPicPr/>
          <p:nvPr/>
        </p:nvPicPr>
        <p:blipFill>
          <a:blip r:embed="rId1"/>
          <a:stretch/>
        </p:blipFill>
        <p:spPr>
          <a:xfrm>
            <a:off x="1459080" y="2321280"/>
            <a:ext cx="8409960" cy="922320"/>
          </a:xfrm>
          <a:prstGeom prst="rect">
            <a:avLst/>
          </a:prstGeom>
          <a:ln>
            <a:noFill/>
          </a:ln>
        </p:spPr>
      </p:pic>
      <p:pic>
        <p:nvPicPr>
          <p:cNvPr id="1829" name="Picture 4" descr=""/>
          <p:cNvPicPr/>
          <p:nvPr/>
        </p:nvPicPr>
        <p:blipFill>
          <a:blip r:embed="rId2"/>
          <a:stretch/>
        </p:blipFill>
        <p:spPr>
          <a:xfrm>
            <a:off x="1873440" y="3889080"/>
            <a:ext cx="6933240" cy="2541600"/>
          </a:xfrm>
          <a:prstGeom prst="rect">
            <a:avLst/>
          </a:prstGeom>
          <a:ln>
            <a:noFill/>
          </a:ln>
        </p:spPr>
      </p:pic>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fontScale="84000"/>
          </a:bodyPr>
          <a:p>
            <a:pPr>
              <a:lnSpc>
                <a:spcPct val="85000"/>
              </a:lnSpc>
            </a:pPr>
            <a:r>
              <a:rPr b="0" lang="en-US" sz="4000" spc="-1" strike="noStrike" cap="all">
                <a:solidFill>
                  <a:srgbClr val="ffffff"/>
                </a:solidFill>
                <a:latin typeface="Corbel"/>
                <a:ea typeface="DejaVu Sans"/>
              </a:rPr>
              <a:t>How to use Conda from the Jupyter Notebook</a:t>
            </a:r>
            <a:br/>
            <a:endParaRPr b="0" lang="en-US" sz="4000" spc="-1" strike="noStrike">
              <a:latin typeface="Arial"/>
            </a:endParaRPr>
          </a:p>
        </p:txBody>
      </p:sp>
      <p:sp>
        <p:nvSpPr>
          <p:cNvPr id="1831" name="CustomShape 2"/>
          <p:cNvSpPr/>
          <p:nvPr/>
        </p:nvSpPr>
        <p:spPr>
          <a:xfrm>
            <a:off x="1202760" y="2011680"/>
            <a:ext cx="9782280" cy="4204440"/>
          </a:xfrm>
          <a:prstGeom prst="rect">
            <a:avLst/>
          </a:prstGeom>
          <a:noFill/>
          <a:ln>
            <a:noFill/>
          </a:ln>
        </p:spPr>
        <p:style>
          <a:lnRef idx="0"/>
          <a:fillRef idx="0"/>
          <a:effectRef idx="0"/>
          <a:fontRef idx="minor"/>
        </p:style>
      </p:sp>
      <p:sp>
        <p:nvSpPr>
          <p:cNvPr id="1832" name="CustomShape 3"/>
          <p:cNvSpPr/>
          <p:nvPr/>
        </p:nvSpPr>
        <p:spPr>
          <a:xfrm>
            <a:off x="3286080" y="3244320"/>
            <a:ext cx="32184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800" spc="-1" strike="noStrike">
                <a:solidFill>
                  <a:srgbClr val="ffffff"/>
                </a:solidFill>
                <a:latin typeface="Corbel"/>
                <a:ea typeface="DejaVu Sans"/>
              </a:rPr>
              <a:t># DON'T DO THIS!</a:t>
            </a:r>
            <a:r>
              <a:rPr b="0" lang="en-US" sz="1800" spc="-1" strike="noStrike">
                <a:solidFill>
                  <a:srgbClr val="ffffff"/>
                </a:solidFill>
                <a:latin typeface="Corbel"/>
                <a:ea typeface="DejaVu Sans"/>
              </a:rPr>
              <a: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!conda install --yes numpy</a:t>
            </a:r>
            <a:endParaRPr b="0" lang="en-US" sz="1800" spc="-1" strike="noStrike">
              <a:latin typeface="Arial"/>
            </a:endParaRPr>
          </a:p>
        </p:txBody>
      </p:sp>
      <p:sp>
        <p:nvSpPr>
          <p:cNvPr id="1833" name="CustomShape 4"/>
          <p:cNvSpPr/>
          <p:nvPr/>
        </p:nvSpPr>
        <p:spPr>
          <a:xfrm>
            <a:off x="3686400" y="4608000"/>
            <a:ext cx="60940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ea typeface="DejaVu Sans"/>
              </a:rPr>
              <a:t>import</a:t>
            </a:r>
            <a:r>
              <a:rPr b="0" lang="en-US" sz="1800" spc="-1" strike="noStrike">
                <a:solidFill>
                  <a:srgbClr val="ffffff"/>
                </a:solidFill>
                <a:latin typeface="Corbel"/>
                <a:ea typeface="DejaVu Sans"/>
              </a:rPr>
              <a:t> </a:t>
            </a:r>
            <a:r>
              <a:rPr b="1" lang="en-US" sz="1800" spc="-1" strike="noStrike">
                <a:solidFill>
                  <a:srgbClr val="ffffff"/>
                </a:solidFill>
                <a:latin typeface="Corbel"/>
                <a:ea typeface="DejaVu Sans"/>
              </a:rPr>
              <a:t>sys</a:t>
            </a:r>
            <a:r>
              <a:rPr b="0" lang="en-US" sz="1800" spc="-1" strike="noStrike">
                <a:solidFill>
                  <a:srgbClr val="ffffff"/>
                </a:solidFill>
                <a:latin typeface="Corbel"/>
                <a:ea typeface="DejaVu Sans"/>
              </a:rPr>
              <a: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!conda install --yes --prefix {sys.prefix} numpy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rmAutofit fontScale="48000"/>
          </a:bodyPr>
          <a:p>
            <a:pPr>
              <a:lnSpc>
                <a:spcPct val="85000"/>
              </a:lnSpc>
            </a:pPr>
            <a:br/>
            <a:r>
              <a:rPr b="0" lang="en-US" sz="4000" spc="-1" strike="noStrike" cap="all">
                <a:solidFill>
                  <a:srgbClr val="ffffff"/>
                </a:solidFill>
                <a:latin typeface="Corbel"/>
                <a:ea typeface="DejaVu Sans"/>
              </a:rPr>
              <a:t>How to use Pip from the Jupyter Notebook</a:t>
            </a:r>
            <a:r>
              <a:rPr b="0" lang="en-US" sz="4000" spc="-1" strike="noStrike" u="sng" cap="all">
                <a:solidFill>
                  <a:srgbClr val="6eac1c"/>
                </a:solidFill>
                <a:uFillTx/>
                <a:latin typeface="Corbel"/>
                <a:ea typeface="DejaVu Sans"/>
                <a:hlinkClick r:id="rId1"/>
              </a:rPr>
              <a:t>¶</a:t>
            </a:r>
            <a:br/>
            <a:br/>
            <a:endParaRPr b="0" lang="en-US" sz="4000" spc="-1" strike="noStrike">
              <a:latin typeface="Arial"/>
            </a:endParaRPr>
          </a:p>
        </p:txBody>
      </p:sp>
      <p:sp>
        <p:nvSpPr>
          <p:cNvPr id="1835" name="CustomShape 2"/>
          <p:cNvSpPr/>
          <p:nvPr/>
        </p:nvSpPr>
        <p:spPr>
          <a:xfrm>
            <a:off x="1202760" y="2011680"/>
            <a:ext cx="9782280" cy="4204440"/>
          </a:xfrm>
          <a:prstGeom prst="rect">
            <a:avLst/>
          </a:prstGeom>
          <a:noFill/>
          <a:ln>
            <a:noFill/>
          </a:ln>
        </p:spPr>
        <p:style>
          <a:lnRef idx="0"/>
          <a:fillRef idx="0"/>
          <a:effectRef idx="0"/>
          <a:fontRef idx="minor"/>
        </p:style>
      </p:sp>
      <p:sp>
        <p:nvSpPr>
          <p:cNvPr id="1836" name="CustomShape 3"/>
          <p:cNvSpPr/>
          <p:nvPr/>
        </p:nvSpPr>
        <p:spPr>
          <a:xfrm>
            <a:off x="3430440" y="3315240"/>
            <a:ext cx="23223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800" spc="-1" strike="noStrike">
                <a:solidFill>
                  <a:srgbClr val="ffffff"/>
                </a:solidFill>
                <a:latin typeface="Corbel"/>
                <a:ea typeface="DejaVu Sans"/>
              </a:rPr>
              <a:t># DON'T DO THIS</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!pip install numpy</a:t>
            </a:r>
            <a:endParaRPr b="0" lang="en-US" sz="1800" spc="-1" strike="noStrike">
              <a:latin typeface="Arial"/>
            </a:endParaRPr>
          </a:p>
        </p:txBody>
      </p:sp>
      <p:sp>
        <p:nvSpPr>
          <p:cNvPr id="1837" name="CustomShape 4"/>
          <p:cNvSpPr/>
          <p:nvPr/>
        </p:nvSpPr>
        <p:spPr>
          <a:xfrm>
            <a:off x="3634560" y="4579920"/>
            <a:ext cx="60940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ea typeface="DejaVu Sans"/>
              </a:rPr>
              <a:t>import</a:t>
            </a:r>
            <a:r>
              <a:rPr b="0" lang="en-US" sz="1800" spc="-1" strike="noStrike">
                <a:solidFill>
                  <a:srgbClr val="ffffff"/>
                </a:solidFill>
                <a:latin typeface="Corbel"/>
                <a:ea typeface="DejaVu Sans"/>
              </a:rPr>
              <a:t> </a:t>
            </a:r>
            <a:r>
              <a:rPr b="1" lang="en-US" sz="1800" spc="-1" strike="noStrike">
                <a:solidFill>
                  <a:srgbClr val="ffffff"/>
                </a:solidFill>
                <a:latin typeface="Corbel"/>
                <a:ea typeface="DejaVu Sans"/>
              </a:rPr>
              <a:t>sys</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!{sys.executable} -m pip install numpy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Breakout room</a:t>
            </a:r>
            <a:endParaRPr b="0" lang="en-US" sz="4000" spc="-1" strike="noStrike">
              <a:latin typeface="Arial"/>
            </a:endParaRPr>
          </a:p>
        </p:txBody>
      </p:sp>
      <p:sp>
        <p:nvSpPr>
          <p:cNvPr id="1839"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pt-BR" sz="2200" spc="-1" strike="noStrike">
                <a:solidFill>
                  <a:srgbClr val="ffffff"/>
                </a:solidFill>
                <a:latin typeface="Corbel"/>
                <a:ea typeface="DejaVu Sans"/>
              </a:rPr>
              <a:t>Introduction to projects</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tabLst>
                <a:tab algn="l" pos="0"/>
              </a:tabLst>
            </a:pPr>
            <a:r>
              <a:rPr b="0" lang="pt-BR" sz="2200" spc="-1" strike="noStrike" u="sng">
                <a:solidFill>
                  <a:srgbClr val="6eac1c"/>
                </a:solidFill>
                <a:uFillTx/>
                <a:latin typeface="Corbel"/>
                <a:ea typeface="DejaVu Sans"/>
                <a:hlinkClick r:id="rId1"/>
              </a:rPr>
              <a:t>https://app.datacamp.com/learn/projects/introduction-to-projects</a:t>
            </a:r>
            <a:r>
              <a:rPr b="0" lang="pt-BR"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What and Where Are the World's Oldest Businesses?</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tabLst>
                <a:tab algn="l" pos="0"/>
              </a:tabLst>
            </a:pPr>
            <a:r>
              <a:rPr b="0" lang="en-US" sz="2200" spc="-1" strike="noStrike" u="sng">
                <a:solidFill>
                  <a:srgbClr val="6eac1c"/>
                </a:solidFill>
                <a:uFillTx/>
                <a:latin typeface="Corbel"/>
                <a:ea typeface="DejaVu Sans"/>
                <a:hlinkClick r:id="rId2"/>
              </a:rPr>
              <a:t>https</a:t>
            </a:r>
            <a:r>
              <a:rPr b="0" lang="en-US" sz="2200" spc="-1" strike="noStrike" u="sng">
                <a:solidFill>
                  <a:srgbClr val="6eac1c"/>
                </a:solidFill>
                <a:uFillTx/>
                <a:latin typeface="Corbel"/>
                <a:ea typeface="DejaVu Sans"/>
                <a:hlinkClick r:id="rId3"/>
              </a:rPr>
              <a:t>://</a:t>
            </a:r>
            <a:r>
              <a:rPr b="0" lang="en-US" sz="2200" spc="-1" strike="noStrike" u="sng">
                <a:solidFill>
                  <a:srgbClr val="6eac1c"/>
                </a:solidFill>
                <a:uFillTx/>
                <a:latin typeface="Corbel"/>
                <a:ea typeface="DejaVu Sans"/>
                <a:hlinkClick r:id="rId4"/>
              </a:rPr>
              <a:t>projects.datacamp.com/projects/1168</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951" name="CustomShape 2"/>
          <p:cNvSpPr/>
          <p:nvPr/>
        </p:nvSpPr>
        <p:spPr>
          <a:xfrm>
            <a:off x="1202760" y="2011680"/>
            <a:ext cx="9782280" cy="4204440"/>
          </a:xfrm>
          <a:prstGeom prst="rect">
            <a:avLst/>
          </a:prstGeom>
          <a:noFill/>
          <a:ln>
            <a:noFill/>
          </a:ln>
        </p:spPr>
        <p:style>
          <a:lnRef idx="0"/>
          <a:fillRef idx="0"/>
          <a:effectRef idx="0"/>
          <a:fontRef idx="minor"/>
        </p:style>
      </p:sp>
      <p:pic>
        <p:nvPicPr>
          <p:cNvPr id="952" name="Picture 3" descr=""/>
          <p:cNvPicPr/>
          <p:nvPr/>
        </p:nvPicPr>
        <p:blipFill>
          <a:blip r:embed="rId1"/>
          <a:stretch/>
        </p:blipFill>
        <p:spPr>
          <a:xfrm>
            <a:off x="5442840" y="2585880"/>
            <a:ext cx="5542560" cy="3056040"/>
          </a:xfrm>
          <a:prstGeom prst="rect">
            <a:avLst/>
          </a:prstGeom>
          <a:ln>
            <a:noFill/>
          </a:ln>
        </p:spPr>
      </p:pic>
      <p:sp>
        <p:nvSpPr>
          <p:cNvPr id="953" name="CustomShape 3"/>
          <p:cNvSpPr/>
          <p:nvPr/>
        </p:nvSpPr>
        <p:spPr>
          <a:xfrm>
            <a:off x="155520" y="-144360"/>
            <a:ext cx="303120" cy="303120"/>
          </a:xfrm>
          <a:prstGeom prst="rect">
            <a:avLst/>
          </a:prstGeom>
          <a:noFill/>
          <a:ln>
            <a:noFill/>
          </a:ln>
        </p:spPr>
        <p:style>
          <a:lnRef idx="0"/>
          <a:fillRef idx="0"/>
          <a:effectRef idx="0"/>
          <a:fontRef idx="minor"/>
        </p:style>
      </p:sp>
      <p:pic>
        <p:nvPicPr>
          <p:cNvPr id="954" name="Picture 6" descr=""/>
          <p:cNvPicPr/>
          <p:nvPr/>
        </p:nvPicPr>
        <p:blipFill>
          <a:blip r:embed="rId2"/>
          <a:stretch/>
        </p:blipFill>
        <p:spPr>
          <a:xfrm>
            <a:off x="155520" y="3262320"/>
            <a:ext cx="5119560" cy="23799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CustomShape 1"/>
          <p:cNvSpPr/>
          <p:nvPr/>
        </p:nvSpPr>
        <p:spPr>
          <a:xfrm>
            <a:off x="1202760" y="284040"/>
            <a:ext cx="9782280" cy="1506960"/>
          </a:xfrm>
          <a:prstGeom prst="rect">
            <a:avLst/>
          </a:prstGeom>
          <a:noFill/>
          <a:ln>
            <a:noFill/>
          </a:ln>
        </p:spPr>
        <p:style>
          <a:lnRef idx="0"/>
          <a:fillRef idx="0"/>
          <a:effectRef idx="0"/>
          <a:fontRef idx="minor"/>
        </p:style>
      </p:sp>
      <p:sp>
        <p:nvSpPr>
          <p:cNvPr id="956" name="CustomShape 2"/>
          <p:cNvSpPr/>
          <p:nvPr/>
        </p:nvSpPr>
        <p:spPr>
          <a:xfrm>
            <a:off x="1202760" y="2011680"/>
            <a:ext cx="9782280" cy="4204440"/>
          </a:xfrm>
          <a:prstGeom prst="rect">
            <a:avLst/>
          </a:prstGeom>
          <a:noFill/>
          <a:ln>
            <a:noFill/>
          </a:ln>
        </p:spPr>
        <p:style>
          <a:lnRef idx="0"/>
          <a:fillRef idx="0"/>
          <a:effectRef idx="0"/>
          <a:fontRef idx="minor"/>
        </p:style>
      </p:sp>
      <p:pic>
        <p:nvPicPr>
          <p:cNvPr id="957" name="Picture 3" descr=""/>
          <p:cNvPicPr/>
          <p:nvPr/>
        </p:nvPicPr>
        <p:blipFill>
          <a:blip r:embed="rId1"/>
          <a:stretch/>
        </p:blipFill>
        <p:spPr>
          <a:xfrm>
            <a:off x="6314760" y="200160"/>
            <a:ext cx="4450680" cy="3912840"/>
          </a:xfrm>
          <a:prstGeom prst="rect">
            <a:avLst/>
          </a:prstGeom>
          <a:ln>
            <a:noFill/>
          </a:ln>
        </p:spPr>
      </p:pic>
      <p:pic>
        <p:nvPicPr>
          <p:cNvPr id="958" name="Picture 2" descr="Do data analysis in python using numpy pandas matplotlib seaborn by  Fahadjaved189 | Fiverr"/>
          <p:cNvPicPr/>
          <p:nvPr/>
        </p:nvPicPr>
        <p:blipFill>
          <a:blip r:embed="rId2"/>
          <a:stretch/>
        </p:blipFill>
        <p:spPr>
          <a:xfrm>
            <a:off x="222840" y="174960"/>
            <a:ext cx="4566960" cy="3912840"/>
          </a:xfrm>
          <a:prstGeom prst="rect">
            <a:avLst/>
          </a:prstGeom>
          <a:ln>
            <a:noFill/>
          </a:ln>
        </p:spPr>
      </p:pic>
      <p:pic>
        <p:nvPicPr>
          <p:cNvPr id="959" name="Picture 2" descr="Hadley Wickham - RStudio"/>
          <p:cNvPicPr/>
          <p:nvPr/>
        </p:nvPicPr>
        <p:blipFill>
          <a:blip r:embed="rId3"/>
          <a:stretch/>
        </p:blipFill>
        <p:spPr>
          <a:xfrm>
            <a:off x="3205800" y="4114800"/>
            <a:ext cx="4692600" cy="26413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0" name="CustomShape 1"/>
          <p:cNvSpPr/>
          <p:nvPr/>
        </p:nvSpPr>
        <p:spPr>
          <a:xfrm>
            <a:off x="1202760" y="284040"/>
            <a:ext cx="9782280" cy="1506960"/>
          </a:xfrm>
          <a:prstGeom prst="rect">
            <a:avLst/>
          </a:prstGeom>
          <a:noFill/>
          <a:ln>
            <a:noFill/>
          </a:ln>
        </p:spPr>
        <p:style>
          <a:lnRef idx="0"/>
          <a:fillRef idx="0"/>
          <a:effectRef idx="0"/>
          <a:fontRef idx="minor"/>
        </p:style>
      </p:sp>
      <p:sp>
        <p:nvSpPr>
          <p:cNvPr id="961" name="CustomShape 2"/>
          <p:cNvSpPr/>
          <p:nvPr/>
        </p:nvSpPr>
        <p:spPr>
          <a:xfrm>
            <a:off x="1202760" y="2011680"/>
            <a:ext cx="9782280" cy="4204440"/>
          </a:xfrm>
          <a:prstGeom prst="rect">
            <a:avLst/>
          </a:prstGeom>
          <a:noFill/>
          <a:ln>
            <a:noFill/>
          </a:ln>
        </p:spPr>
        <p:style>
          <a:lnRef idx="0"/>
          <a:fillRef idx="0"/>
          <a:effectRef idx="0"/>
          <a:fontRef idx="minor"/>
        </p:style>
      </p:sp>
      <p:pic>
        <p:nvPicPr>
          <p:cNvPr id="962" name="Picture 2" descr="Is FastAPI going to replace Django? | by Malik Albeik | DataDrivenInvestor"/>
          <p:cNvPicPr/>
          <p:nvPr/>
        </p:nvPicPr>
        <p:blipFill>
          <a:blip r:embed="rId1"/>
          <a:stretch/>
        </p:blipFill>
        <p:spPr>
          <a:xfrm>
            <a:off x="2249280" y="252000"/>
            <a:ext cx="6598800" cy="3298680"/>
          </a:xfrm>
          <a:prstGeom prst="rect">
            <a:avLst/>
          </a:prstGeom>
          <a:ln>
            <a:noFill/>
          </a:ln>
        </p:spPr>
      </p:pic>
      <p:pic>
        <p:nvPicPr>
          <p:cNvPr id="963" name="Picture 4" descr="Shiny - Welcome to Shiny"/>
          <p:cNvPicPr/>
          <p:nvPr/>
        </p:nvPicPr>
        <p:blipFill>
          <a:blip r:embed="rId2"/>
          <a:stretch/>
        </p:blipFill>
        <p:spPr>
          <a:xfrm>
            <a:off x="470520" y="3875400"/>
            <a:ext cx="5622840" cy="2896560"/>
          </a:xfrm>
          <a:prstGeom prst="rect">
            <a:avLst/>
          </a:prstGeom>
          <a:ln>
            <a:noFill/>
          </a:ln>
        </p:spPr>
      </p:pic>
      <p:pic>
        <p:nvPicPr>
          <p:cNvPr id="964" name="Picture 6" descr="Plotly dash and data visualisation in Python"/>
          <p:cNvPicPr/>
          <p:nvPr/>
        </p:nvPicPr>
        <p:blipFill>
          <a:blip r:embed="rId3"/>
          <a:stretch/>
        </p:blipFill>
        <p:spPr>
          <a:xfrm>
            <a:off x="6827400" y="3875400"/>
            <a:ext cx="5149440" cy="289656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Machine learning </a:t>
            </a:r>
            <a:endParaRPr b="0" lang="en-US" sz="4000" spc="-1" strike="noStrike">
              <a:latin typeface="Arial"/>
            </a:endParaRPr>
          </a:p>
        </p:txBody>
      </p:sp>
      <p:sp>
        <p:nvSpPr>
          <p:cNvPr id="966" name="CustomShape 2"/>
          <p:cNvSpPr/>
          <p:nvPr/>
        </p:nvSpPr>
        <p:spPr>
          <a:xfrm>
            <a:off x="1202760" y="2011680"/>
            <a:ext cx="9782280" cy="4204440"/>
          </a:xfrm>
          <a:prstGeom prst="rect">
            <a:avLst/>
          </a:prstGeom>
          <a:noFill/>
          <a:ln>
            <a:noFill/>
          </a:ln>
        </p:spPr>
        <p:style>
          <a:lnRef idx="0"/>
          <a:fillRef idx="0"/>
          <a:effectRef idx="0"/>
          <a:fontRef idx="minor"/>
        </p:style>
      </p:sp>
      <p:pic>
        <p:nvPicPr>
          <p:cNvPr id="967" name="Picture 4" descr=""/>
          <p:cNvPicPr/>
          <p:nvPr/>
        </p:nvPicPr>
        <p:blipFill>
          <a:blip r:embed="rId1"/>
          <a:stretch/>
        </p:blipFill>
        <p:spPr>
          <a:xfrm>
            <a:off x="0" y="1616400"/>
            <a:ext cx="4355280" cy="3108240"/>
          </a:xfrm>
          <a:prstGeom prst="rect">
            <a:avLst/>
          </a:prstGeom>
          <a:ln>
            <a:noFill/>
          </a:ln>
        </p:spPr>
      </p:pic>
      <p:pic>
        <p:nvPicPr>
          <p:cNvPr id="968" name="Picture 4" descr="Realistic golden trophy with winner ribbon Vector Image"/>
          <p:cNvPicPr/>
          <p:nvPr/>
        </p:nvPicPr>
        <p:blipFill>
          <a:blip r:embed="rId2"/>
          <a:stretch/>
        </p:blipFill>
        <p:spPr>
          <a:xfrm>
            <a:off x="9034200" y="1792800"/>
            <a:ext cx="2916000" cy="3149640"/>
          </a:xfrm>
          <a:prstGeom prst="rect">
            <a:avLst/>
          </a:prstGeom>
          <a:ln>
            <a:noFill/>
          </a:ln>
        </p:spPr>
      </p:pic>
      <p:pic>
        <p:nvPicPr>
          <p:cNvPr id="969" name="Picture 5" descr=""/>
          <p:cNvPicPr/>
          <p:nvPr/>
        </p:nvPicPr>
        <p:blipFill>
          <a:blip r:embed="rId3"/>
          <a:stretch/>
        </p:blipFill>
        <p:spPr>
          <a:xfrm>
            <a:off x="4521600" y="4726800"/>
            <a:ext cx="4346640" cy="206244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Think again?</a:t>
            </a:r>
            <a:endParaRPr b="0" lang="en-US" sz="4000" spc="-1" strike="noStrike">
              <a:latin typeface="Arial"/>
            </a:endParaRPr>
          </a:p>
        </p:txBody>
      </p:sp>
      <p:sp>
        <p:nvSpPr>
          <p:cNvPr id="971" name="CustomShape 2"/>
          <p:cNvSpPr/>
          <p:nvPr/>
        </p:nvSpPr>
        <p:spPr>
          <a:xfrm>
            <a:off x="1202760" y="2011680"/>
            <a:ext cx="9782280" cy="4204440"/>
          </a:xfrm>
          <a:prstGeom prst="rect">
            <a:avLst/>
          </a:prstGeom>
          <a:noFill/>
          <a:ln>
            <a:noFill/>
          </a:ln>
        </p:spPr>
        <p:style>
          <a:lnRef idx="0"/>
          <a:fillRef idx="0"/>
          <a:effectRef idx="0"/>
          <a:fontRef idx="minor"/>
        </p:style>
      </p:sp>
      <p:pic>
        <p:nvPicPr>
          <p:cNvPr id="972" name="Picture 3" descr=""/>
          <p:cNvPicPr/>
          <p:nvPr/>
        </p:nvPicPr>
        <p:blipFill>
          <a:blip r:embed="rId1"/>
          <a:stretch/>
        </p:blipFill>
        <p:spPr>
          <a:xfrm>
            <a:off x="6729840" y="2505600"/>
            <a:ext cx="4392000" cy="4149720"/>
          </a:xfrm>
          <a:prstGeom prst="rect">
            <a:avLst/>
          </a:prstGeom>
          <a:ln>
            <a:noFill/>
          </a:ln>
        </p:spPr>
      </p:pic>
      <p:pic>
        <p:nvPicPr>
          <p:cNvPr id="973" name="Picture 4" descr=""/>
          <p:cNvPicPr/>
          <p:nvPr/>
        </p:nvPicPr>
        <p:blipFill>
          <a:blip r:embed="rId2"/>
          <a:stretch/>
        </p:blipFill>
        <p:spPr>
          <a:xfrm>
            <a:off x="299880" y="1792800"/>
            <a:ext cx="3927600" cy="2951640"/>
          </a:xfrm>
          <a:prstGeom prst="rect">
            <a:avLst/>
          </a:prstGeom>
          <a:ln>
            <a:noFill/>
          </a:ln>
        </p:spPr>
      </p:pic>
      <p:pic>
        <p:nvPicPr>
          <p:cNvPr id="974" name="Picture 5" descr=""/>
          <p:cNvPicPr/>
          <p:nvPr/>
        </p:nvPicPr>
        <p:blipFill>
          <a:blip r:embed="rId3"/>
          <a:stretch/>
        </p:blipFill>
        <p:spPr>
          <a:xfrm>
            <a:off x="668880" y="4819320"/>
            <a:ext cx="4808880" cy="20368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Deep learning</a:t>
            </a:r>
            <a:endParaRPr b="0" lang="en-US" sz="4000" spc="-1" strike="noStrike">
              <a:latin typeface="Arial"/>
            </a:endParaRPr>
          </a:p>
        </p:txBody>
      </p:sp>
      <p:sp>
        <p:nvSpPr>
          <p:cNvPr id="976" name="CustomShape 2"/>
          <p:cNvSpPr/>
          <p:nvPr/>
        </p:nvSpPr>
        <p:spPr>
          <a:xfrm>
            <a:off x="1202760" y="2011680"/>
            <a:ext cx="9782280" cy="4204440"/>
          </a:xfrm>
          <a:prstGeom prst="rect">
            <a:avLst/>
          </a:prstGeom>
          <a:noFill/>
          <a:ln>
            <a:noFill/>
          </a:ln>
        </p:spPr>
        <p:style>
          <a:lnRef idx="0"/>
          <a:fillRef idx="0"/>
          <a:effectRef idx="0"/>
          <a:fontRef idx="minor"/>
        </p:style>
      </p:sp>
      <p:pic>
        <p:nvPicPr>
          <p:cNvPr id="977" name="Picture 2" descr="Learn Hugging Face Transformers &amp;amp; BERT with PyTorch in 5 Minutes | by  Kung-Hsiang, Huang (Steeve) | Rosetta.ai Taiwan Blog"/>
          <p:cNvPicPr/>
          <p:nvPr/>
        </p:nvPicPr>
        <p:blipFill>
          <a:blip r:embed="rId1"/>
          <a:stretch/>
        </p:blipFill>
        <p:spPr>
          <a:xfrm>
            <a:off x="327960" y="2496240"/>
            <a:ext cx="4048920" cy="3719880"/>
          </a:xfrm>
          <a:prstGeom prst="rect">
            <a:avLst/>
          </a:prstGeom>
          <a:ln>
            <a:noFill/>
          </a:ln>
        </p:spPr>
      </p:pic>
      <p:pic>
        <p:nvPicPr>
          <p:cNvPr id="978" name="Picture 6" descr=""/>
          <p:cNvPicPr/>
          <p:nvPr/>
        </p:nvPicPr>
        <p:blipFill>
          <a:blip r:embed="rId2"/>
          <a:stretch/>
        </p:blipFill>
        <p:spPr>
          <a:xfrm>
            <a:off x="5267880" y="3209400"/>
            <a:ext cx="3803400" cy="903600"/>
          </a:xfrm>
          <a:prstGeom prst="rect">
            <a:avLst/>
          </a:prstGeom>
          <a:ln>
            <a:noFill/>
          </a:ln>
        </p:spPr>
      </p:pic>
      <p:pic>
        <p:nvPicPr>
          <p:cNvPr id="979" name="Picture 8" descr=""/>
          <p:cNvPicPr/>
          <p:nvPr/>
        </p:nvPicPr>
        <p:blipFill>
          <a:blip r:embed="rId3"/>
          <a:stretch/>
        </p:blipFill>
        <p:spPr>
          <a:xfrm>
            <a:off x="5253840" y="4712400"/>
            <a:ext cx="3817800" cy="11984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Omdena </a:t>
            </a:r>
            <a:endParaRPr b="0" lang="en-US" sz="4000" spc="-1" strike="noStrike">
              <a:latin typeface="Arial"/>
            </a:endParaRPr>
          </a:p>
        </p:txBody>
      </p:sp>
      <p:sp>
        <p:nvSpPr>
          <p:cNvPr id="981" name="CustomShape 2"/>
          <p:cNvSpPr/>
          <p:nvPr/>
        </p:nvSpPr>
        <p:spPr>
          <a:xfrm>
            <a:off x="1202760" y="2011680"/>
            <a:ext cx="9782280" cy="4204440"/>
          </a:xfrm>
          <a:prstGeom prst="rect">
            <a:avLst/>
          </a:prstGeom>
          <a:noFill/>
          <a:ln>
            <a:noFill/>
          </a:ln>
        </p:spPr>
        <p:style>
          <a:lnRef idx="0"/>
          <a:fillRef idx="0"/>
          <a:effectRef idx="0"/>
          <a:fontRef idx="minor"/>
        </p:style>
      </p:sp>
      <p:pic>
        <p:nvPicPr>
          <p:cNvPr id="982" name="Picture 3" descr=""/>
          <p:cNvPicPr/>
          <p:nvPr/>
        </p:nvPicPr>
        <p:blipFill>
          <a:blip r:embed="rId1"/>
          <a:stretch/>
        </p:blipFill>
        <p:spPr>
          <a:xfrm>
            <a:off x="247680" y="2011680"/>
            <a:ext cx="6314040" cy="2894040"/>
          </a:xfrm>
          <a:prstGeom prst="rect">
            <a:avLst/>
          </a:prstGeom>
          <a:ln>
            <a:noFill/>
          </a:ln>
        </p:spPr>
      </p:pic>
      <p:pic>
        <p:nvPicPr>
          <p:cNvPr id="983" name="Picture 4" descr=""/>
          <p:cNvPicPr/>
          <p:nvPr/>
        </p:nvPicPr>
        <p:blipFill>
          <a:blip r:embed="rId2"/>
          <a:stretch/>
        </p:blipFill>
        <p:spPr>
          <a:xfrm>
            <a:off x="247680" y="5415480"/>
            <a:ext cx="7114320" cy="884160"/>
          </a:xfrm>
          <a:prstGeom prst="rect">
            <a:avLst/>
          </a:prstGeom>
          <a:ln>
            <a:noFill/>
          </a:ln>
        </p:spPr>
      </p:pic>
      <p:pic>
        <p:nvPicPr>
          <p:cNvPr id="984" name="Picture 5" descr=""/>
          <p:cNvPicPr/>
          <p:nvPr/>
        </p:nvPicPr>
        <p:blipFill>
          <a:blip r:embed="rId3"/>
          <a:stretch/>
        </p:blipFill>
        <p:spPr>
          <a:xfrm>
            <a:off x="6720120" y="2119680"/>
            <a:ext cx="5469840" cy="360360"/>
          </a:xfrm>
          <a:prstGeom prst="rect">
            <a:avLst/>
          </a:prstGeom>
          <a:ln>
            <a:noFill/>
          </a:ln>
        </p:spPr>
      </p:pic>
      <p:pic>
        <p:nvPicPr>
          <p:cNvPr id="985" name="Picture 6" descr=""/>
          <p:cNvPicPr/>
          <p:nvPr/>
        </p:nvPicPr>
        <p:blipFill>
          <a:blip r:embed="rId4"/>
          <a:stretch/>
        </p:blipFill>
        <p:spPr>
          <a:xfrm>
            <a:off x="6638400" y="4125960"/>
            <a:ext cx="5302080" cy="7603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CustomShape 1"/>
          <p:cNvSpPr/>
          <p:nvPr/>
        </p:nvSpPr>
        <p:spPr>
          <a:xfrm>
            <a:off x="1202760" y="284040"/>
            <a:ext cx="9782280" cy="1506960"/>
          </a:xfrm>
          <a:prstGeom prst="rect">
            <a:avLst/>
          </a:prstGeom>
          <a:noFill/>
          <a:ln>
            <a:noFill/>
          </a:ln>
        </p:spPr>
        <p:style>
          <a:lnRef idx="0"/>
          <a:fillRef idx="0"/>
          <a:effectRef idx="0"/>
          <a:fontRef idx="minor"/>
        </p:style>
      </p:sp>
      <p:sp>
        <p:nvSpPr>
          <p:cNvPr id="873" name="CustomShape 2"/>
          <p:cNvSpPr/>
          <p:nvPr/>
        </p:nvSpPr>
        <p:spPr>
          <a:xfrm>
            <a:off x="1202760" y="2011680"/>
            <a:ext cx="9782280" cy="4204440"/>
          </a:xfrm>
          <a:prstGeom prst="rect">
            <a:avLst/>
          </a:prstGeom>
          <a:noFill/>
          <a:ln>
            <a:noFill/>
          </a:ln>
        </p:spPr>
        <p:style>
          <a:lnRef idx="0"/>
          <a:fillRef idx="0"/>
          <a:effectRef idx="0"/>
          <a:fontRef idx="minor"/>
        </p:style>
      </p:sp>
      <p:pic>
        <p:nvPicPr>
          <p:cNvPr id="874" name="Picture 2" descr="Children's Cancer Hospital Egypt 57357"/>
          <p:cNvPicPr/>
          <p:nvPr/>
        </p:nvPicPr>
        <p:blipFill>
          <a:blip r:embed="rId1"/>
          <a:stretch/>
        </p:blipFill>
        <p:spPr>
          <a:xfrm>
            <a:off x="1811520" y="1910520"/>
            <a:ext cx="3245760" cy="3245760"/>
          </a:xfrm>
          <a:prstGeom prst="rect">
            <a:avLst/>
          </a:prstGeom>
          <a:ln>
            <a:noFill/>
          </a:ln>
        </p:spPr>
      </p:pic>
      <p:pic>
        <p:nvPicPr>
          <p:cNvPr id="875" name="Picture 5" descr=""/>
          <p:cNvPicPr/>
          <p:nvPr/>
        </p:nvPicPr>
        <p:blipFill>
          <a:blip r:embed="rId2"/>
          <a:stretch/>
        </p:blipFill>
        <p:spPr>
          <a:xfrm>
            <a:off x="6401160" y="3419280"/>
            <a:ext cx="4584240" cy="173700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Good Opporunity </a:t>
            </a:r>
            <a:endParaRPr b="0" lang="en-US" sz="4000" spc="-1" strike="noStrike">
              <a:latin typeface="Arial"/>
            </a:endParaRPr>
          </a:p>
        </p:txBody>
      </p:sp>
      <p:sp>
        <p:nvSpPr>
          <p:cNvPr id="987"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Translating English data science articles to Arabic using transformers models</a:t>
            </a:r>
            <a:endParaRPr b="0" lang="en-US" sz="2200" spc="-1" strike="noStrike">
              <a:latin typeface="Arial"/>
            </a:endParaRPr>
          </a:p>
        </p:txBody>
      </p:sp>
      <p:pic>
        <p:nvPicPr>
          <p:cNvPr id="988" name="Picture 3" descr=""/>
          <p:cNvPicPr/>
          <p:nvPr/>
        </p:nvPicPr>
        <p:blipFill>
          <a:blip r:embed="rId1"/>
          <a:stretch/>
        </p:blipFill>
        <p:spPr>
          <a:xfrm>
            <a:off x="6875280" y="2811960"/>
            <a:ext cx="3825000" cy="32716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Python only?  Sql ??  R??</a:t>
            </a:r>
            <a:endParaRPr b="0" lang="en-US" sz="4000" spc="-1" strike="noStrike">
              <a:latin typeface="Arial"/>
            </a:endParaRPr>
          </a:p>
        </p:txBody>
      </p:sp>
      <p:sp>
        <p:nvSpPr>
          <p:cNvPr id="990" name="CustomShape 2"/>
          <p:cNvSpPr/>
          <p:nvPr/>
        </p:nvSpPr>
        <p:spPr>
          <a:xfrm>
            <a:off x="1202760" y="2011680"/>
            <a:ext cx="9782280" cy="4204440"/>
          </a:xfrm>
          <a:prstGeom prst="rect">
            <a:avLst/>
          </a:prstGeom>
          <a:noFill/>
          <a:ln>
            <a:noFill/>
          </a:ln>
        </p:spPr>
        <p:style>
          <a:lnRef idx="0"/>
          <a:fillRef idx="0"/>
          <a:effectRef idx="0"/>
          <a:fontRef idx="minor"/>
        </p:style>
      </p:sp>
      <p:pic>
        <p:nvPicPr>
          <p:cNvPr id="991" name="Picture 4" descr=""/>
          <p:cNvPicPr/>
          <p:nvPr/>
        </p:nvPicPr>
        <p:blipFill>
          <a:blip r:embed="rId1"/>
          <a:stretch/>
        </p:blipFill>
        <p:spPr>
          <a:xfrm>
            <a:off x="3467880" y="2011680"/>
            <a:ext cx="4560480" cy="45604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Think again</a:t>
            </a:r>
            <a:endParaRPr b="0" lang="en-US" sz="4000" spc="-1" strike="noStrike">
              <a:latin typeface="Arial"/>
            </a:endParaRPr>
          </a:p>
        </p:txBody>
      </p:sp>
      <p:sp>
        <p:nvSpPr>
          <p:cNvPr id="993" name="CustomShape 2"/>
          <p:cNvSpPr/>
          <p:nvPr/>
        </p:nvSpPr>
        <p:spPr>
          <a:xfrm>
            <a:off x="1202760" y="2011680"/>
            <a:ext cx="9782280" cy="4204440"/>
          </a:xfrm>
          <a:prstGeom prst="rect">
            <a:avLst/>
          </a:prstGeom>
          <a:noFill/>
          <a:ln>
            <a:noFill/>
          </a:ln>
        </p:spPr>
        <p:style>
          <a:lnRef idx="0"/>
          <a:fillRef idx="0"/>
          <a:effectRef idx="0"/>
          <a:fontRef idx="minor"/>
        </p:style>
      </p:sp>
      <p:pic>
        <p:nvPicPr>
          <p:cNvPr id="994" name="Picture 2" descr="Interface to Python • reticulate"/>
          <p:cNvPicPr/>
          <p:nvPr/>
        </p:nvPicPr>
        <p:blipFill>
          <a:blip r:embed="rId1"/>
          <a:stretch/>
        </p:blipFill>
        <p:spPr>
          <a:xfrm>
            <a:off x="2872080" y="2374920"/>
            <a:ext cx="5815440" cy="40600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CustomShape 1"/>
          <p:cNvSpPr/>
          <p:nvPr/>
        </p:nvSpPr>
        <p:spPr>
          <a:xfrm>
            <a:off x="1202760" y="284040"/>
            <a:ext cx="9782280" cy="1506960"/>
          </a:xfrm>
          <a:prstGeom prst="rect">
            <a:avLst/>
          </a:prstGeom>
          <a:noFill/>
          <a:ln>
            <a:noFill/>
          </a:ln>
        </p:spPr>
        <p:style>
          <a:lnRef idx="0"/>
          <a:fillRef idx="0"/>
          <a:effectRef idx="0"/>
          <a:fontRef idx="minor"/>
        </p:style>
      </p:sp>
      <p:sp>
        <p:nvSpPr>
          <p:cNvPr id="996" name="CustomShape 2"/>
          <p:cNvSpPr/>
          <p:nvPr/>
        </p:nvSpPr>
        <p:spPr>
          <a:xfrm>
            <a:off x="1202760" y="2011680"/>
            <a:ext cx="9782280" cy="4204440"/>
          </a:xfrm>
          <a:prstGeom prst="rect">
            <a:avLst/>
          </a:prstGeom>
          <a:noFill/>
          <a:ln>
            <a:noFill/>
          </a:ln>
        </p:spPr>
        <p:style>
          <a:lnRef idx="0"/>
          <a:fillRef idx="0"/>
          <a:effectRef idx="0"/>
          <a:fontRef idx="minor"/>
        </p:style>
      </p:sp>
      <p:pic>
        <p:nvPicPr>
          <p:cNvPr id="997" name="Picture 3" descr=""/>
          <p:cNvPicPr/>
          <p:nvPr/>
        </p:nvPicPr>
        <p:blipFill>
          <a:blip r:embed="rId1"/>
          <a:stretch/>
        </p:blipFill>
        <p:spPr>
          <a:xfrm>
            <a:off x="395640" y="1792800"/>
            <a:ext cx="11396880" cy="2522520"/>
          </a:xfrm>
          <a:prstGeom prst="rect">
            <a:avLst/>
          </a:prstGeom>
          <a:ln>
            <a:noFill/>
          </a:ln>
        </p:spPr>
      </p:pic>
      <p:pic>
        <p:nvPicPr>
          <p:cNvPr id="998" name="Picture 4" descr=""/>
          <p:cNvPicPr/>
          <p:nvPr/>
        </p:nvPicPr>
        <p:blipFill>
          <a:blip r:embed="rId2"/>
          <a:stretch/>
        </p:blipFill>
        <p:spPr>
          <a:xfrm>
            <a:off x="983520" y="4733280"/>
            <a:ext cx="8629560" cy="184356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Sql + tableau</a:t>
            </a:r>
            <a:endParaRPr b="0" lang="en-US" sz="4000" spc="-1" strike="noStrike">
              <a:latin typeface="Arial"/>
            </a:endParaRPr>
          </a:p>
        </p:txBody>
      </p:sp>
      <p:sp>
        <p:nvSpPr>
          <p:cNvPr id="1000" name="CustomShape 2"/>
          <p:cNvSpPr/>
          <p:nvPr/>
        </p:nvSpPr>
        <p:spPr>
          <a:xfrm>
            <a:off x="1202760" y="2011680"/>
            <a:ext cx="9782280" cy="4204440"/>
          </a:xfrm>
          <a:prstGeom prst="rect">
            <a:avLst/>
          </a:prstGeom>
          <a:noFill/>
          <a:ln>
            <a:noFill/>
          </a:ln>
        </p:spPr>
        <p:style>
          <a:lnRef idx="0"/>
          <a:fillRef idx="0"/>
          <a:effectRef idx="0"/>
          <a:fontRef idx="minor"/>
        </p:style>
      </p:sp>
      <p:pic>
        <p:nvPicPr>
          <p:cNvPr id="1001" name="Picture 3" descr=""/>
          <p:cNvPicPr/>
          <p:nvPr/>
        </p:nvPicPr>
        <p:blipFill>
          <a:blip r:embed="rId1"/>
          <a:stretch/>
        </p:blipFill>
        <p:spPr>
          <a:xfrm>
            <a:off x="87840" y="2011680"/>
            <a:ext cx="6005160" cy="3344400"/>
          </a:xfrm>
          <a:prstGeom prst="rect">
            <a:avLst/>
          </a:prstGeom>
          <a:ln>
            <a:noFill/>
          </a:ln>
        </p:spPr>
      </p:pic>
      <p:pic>
        <p:nvPicPr>
          <p:cNvPr id="1002" name="Picture 4" descr=""/>
          <p:cNvPicPr/>
          <p:nvPr/>
        </p:nvPicPr>
        <p:blipFill>
          <a:blip r:embed="rId2"/>
          <a:stretch/>
        </p:blipFill>
        <p:spPr>
          <a:xfrm>
            <a:off x="6413760" y="2328840"/>
            <a:ext cx="5446440" cy="11556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3" name="" descr=""/>
          <p:cNvPicPr/>
          <p:nvPr/>
        </p:nvPicPr>
        <p:blipFill>
          <a:blip r:embed="rId1"/>
          <a:stretch/>
        </p:blipFill>
        <p:spPr>
          <a:xfrm>
            <a:off x="2244600" y="3479040"/>
            <a:ext cx="6990480" cy="1732680"/>
          </a:xfrm>
          <a:prstGeom prst="rect">
            <a:avLst/>
          </a:prstGeom>
          <a:ln>
            <a:noFill/>
          </a:ln>
        </p:spPr>
      </p:pic>
      <p:sp>
        <p:nvSpPr>
          <p:cNvPr id="1004"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SQL to python</a:t>
            </a:r>
            <a:endParaRPr b="0" lang="en-US" sz="4400" spc="-1" strike="noStrike">
              <a:latin typeface="Arial"/>
            </a:endParaRPr>
          </a:p>
        </p:txBody>
      </p:sp>
      <p:sp>
        <p:nvSpPr>
          <p:cNvPr id="1005" name="CustomShape 2"/>
          <p:cNvSpPr/>
          <p:nvPr/>
        </p:nvSpPr>
        <p:spPr>
          <a:xfrm>
            <a:off x="609480" y="1604520"/>
            <a:ext cx="10972080" cy="3976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06" name="CustomShape 1"/>
          <p:cNvSpPr/>
          <p:nvPr/>
        </p:nvSpPr>
        <p:spPr>
          <a:xfrm>
            <a:off x="1202760" y="284040"/>
            <a:ext cx="9782280" cy="15069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3200" spc="-1" strike="noStrike">
                <a:solidFill>
                  <a:srgbClr val="ffffff"/>
                </a:solidFill>
                <a:latin typeface="Corbel"/>
                <a:ea typeface="DejaVu Sans"/>
              </a:rPr>
              <a:t>SQL extensions</a:t>
            </a:r>
            <a:endParaRPr b="0" lang="en-US" sz="3200" spc="-1" strike="noStrike">
              <a:latin typeface="Arial"/>
            </a:endParaRPr>
          </a:p>
        </p:txBody>
      </p:sp>
      <p:pic>
        <p:nvPicPr>
          <p:cNvPr id="1007" name="" descr=""/>
          <p:cNvPicPr/>
          <p:nvPr/>
        </p:nvPicPr>
        <p:blipFill>
          <a:blip r:embed="rId1"/>
          <a:stretch/>
        </p:blipFill>
        <p:spPr>
          <a:xfrm>
            <a:off x="2891520" y="2011320"/>
            <a:ext cx="6404400" cy="420444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8" name="" descr=""/>
          <p:cNvPicPr/>
          <p:nvPr/>
        </p:nvPicPr>
        <p:blipFill>
          <a:blip r:embed="rId1"/>
          <a:stretch/>
        </p:blipFill>
        <p:spPr>
          <a:xfrm>
            <a:off x="4448520" y="2011680"/>
            <a:ext cx="3290760" cy="4204440"/>
          </a:xfrm>
          <a:prstGeom prst="rect">
            <a:avLst/>
          </a:prstGeom>
          <a:ln>
            <a:noFill/>
          </a:ln>
        </p:spPr>
      </p:pic>
      <p:sp>
        <p:nvSpPr>
          <p:cNvPr id="1009" name="CustomShape 1"/>
          <p:cNvSpPr/>
          <p:nvPr/>
        </p:nvSpPr>
        <p:spPr>
          <a:xfrm>
            <a:off x="1202760" y="284040"/>
            <a:ext cx="9782280" cy="15069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ER diagram</a:t>
            </a:r>
            <a:endParaRPr b="0" lang="en-US" sz="4400" spc="-1" strike="noStrike">
              <a:latin typeface="Arial"/>
            </a:endParaRPr>
          </a:p>
        </p:txBody>
      </p:sp>
      <p:sp>
        <p:nvSpPr>
          <p:cNvPr id="1010" name="CustomShape 2"/>
          <p:cNvSpPr/>
          <p:nvPr/>
        </p:nvSpPr>
        <p:spPr>
          <a:xfrm>
            <a:off x="457920" y="6126480"/>
            <a:ext cx="7548120" cy="601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How to create using mysql workbench?</a:t>
            </a:r>
            <a:endParaRPr b="0" lang="en-US" sz="1800" spc="-1" strike="noStrike">
              <a:latin typeface="Arial"/>
            </a:endParaRPr>
          </a:p>
          <a:p>
            <a:pPr>
              <a:lnSpc>
                <a:spcPct val="100000"/>
              </a:lnSpc>
            </a:pPr>
            <a:r>
              <a:rPr b="0" lang="en-US" sz="1800" spc="-1" strike="noStrike" u="sng">
                <a:solidFill>
                  <a:srgbClr val="6eac1c"/>
                </a:solidFill>
                <a:uFillTx/>
                <a:latin typeface="Arial"/>
                <a:ea typeface="DejaVu Sans"/>
                <a:hlinkClick r:id="rId2"/>
              </a:rPr>
              <a:t>https://dataedo.com/kb/tools/mysql-workbench/create-database-diagram</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Sql + deep learning</a:t>
            </a:r>
            <a:endParaRPr b="0" lang="en-US" sz="4000" spc="-1" strike="noStrike">
              <a:latin typeface="Arial"/>
            </a:endParaRPr>
          </a:p>
        </p:txBody>
      </p:sp>
      <p:sp>
        <p:nvSpPr>
          <p:cNvPr id="1012" name="CustomShape 2"/>
          <p:cNvSpPr/>
          <p:nvPr/>
        </p:nvSpPr>
        <p:spPr>
          <a:xfrm>
            <a:off x="1202760" y="2011680"/>
            <a:ext cx="9782280" cy="4204440"/>
          </a:xfrm>
          <a:prstGeom prst="rect">
            <a:avLst/>
          </a:prstGeom>
          <a:noFill/>
          <a:ln>
            <a:noFill/>
          </a:ln>
        </p:spPr>
        <p:style>
          <a:lnRef idx="0"/>
          <a:fillRef idx="0"/>
          <a:effectRef idx="0"/>
          <a:fontRef idx="minor"/>
        </p:style>
      </p:sp>
      <p:pic>
        <p:nvPicPr>
          <p:cNvPr id="1013" name="Picture 3" descr=""/>
          <p:cNvPicPr/>
          <p:nvPr/>
        </p:nvPicPr>
        <p:blipFill>
          <a:blip r:embed="rId1"/>
          <a:stretch/>
        </p:blipFill>
        <p:spPr>
          <a:xfrm>
            <a:off x="209160" y="2011680"/>
            <a:ext cx="5637960" cy="1341360"/>
          </a:xfrm>
          <a:prstGeom prst="rect">
            <a:avLst/>
          </a:prstGeom>
          <a:ln>
            <a:noFill/>
          </a:ln>
        </p:spPr>
      </p:pic>
      <p:pic>
        <p:nvPicPr>
          <p:cNvPr id="1014" name="Picture 4" descr=""/>
          <p:cNvPicPr/>
          <p:nvPr/>
        </p:nvPicPr>
        <p:blipFill>
          <a:blip r:embed="rId2"/>
          <a:stretch/>
        </p:blipFill>
        <p:spPr>
          <a:xfrm>
            <a:off x="6094800" y="2011680"/>
            <a:ext cx="6209280" cy="1407960"/>
          </a:xfrm>
          <a:prstGeom prst="rect">
            <a:avLst/>
          </a:prstGeom>
          <a:ln>
            <a:noFill/>
          </a:ln>
        </p:spPr>
      </p:pic>
      <p:pic>
        <p:nvPicPr>
          <p:cNvPr id="1015" name="Picture 5" descr=""/>
          <p:cNvPicPr/>
          <p:nvPr/>
        </p:nvPicPr>
        <p:blipFill>
          <a:blip r:embed="rId3"/>
          <a:stretch/>
        </p:blipFill>
        <p:spPr>
          <a:xfrm>
            <a:off x="3094200" y="4410000"/>
            <a:ext cx="5999760" cy="81756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Bottom line? </a:t>
            </a:r>
            <a:endParaRPr b="0" lang="en-US" sz="4000" spc="-1" strike="noStrike">
              <a:latin typeface="Arial"/>
            </a:endParaRPr>
          </a:p>
        </p:txBody>
      </p:sp>
      <p:sp>
        <p:nvSpPr>
          <p:cNvPr id="1017"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1. Start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2. SEARCH – KEEP UPDATED! </a:t>
            </a:r>
            <a:endParaRPr b="0" lang="en-US" sz="2200" spc="-1" strike="noStrike">
              <a:latin typeface="Arial"/>
            </a:endParaRPr>
          </a:p>
        </p:txBody>
      </p:sp>
      <p:pic>
        <p:nvPicPr>
          <p:cNvPr id="1018" name="Picture 3" descr=""/>
          <p:cNvPicPr/>
          <p:nvPr/>
        </p:nvPicPr>
        <p:blipFill>
          <a:blip r:embed="rId1"/>
          <a:stretch/>
        </p:blipFill>
        <p:spPr>
          <a:xfrm>
            <a:off x="1406520" y="4114800"/>
            <a:ext cx="8276760" cy="608040"/>
          </a:xfrm>
          <a:prstGeom prst="rect">
            <a:avLst/>
          </a:prstGeom>
          <a:ln>
            <a:noFill/>
          </a:ln>
        </p:spPr>
      </p:pic>
      <p:pic>
        <p:nvPicPr>
          <p:cNvPr id="1019" name="Picture 2" descr="Just added a bunch of new features to the free pandas dataframe visualizer,  D-Tale! Hope they help : datascience"/>
          <p:cNvPicPr/>
          <p:nvPr/>
        </p:nvPicPr>
        <p:blipFill>
          <a:blip r:embed="rId2"/>
          <a:stretch/>
        </p:blipFill>
        <p:spPr>
          <a:xfrm>
            <a:off x="3474720" y="5042160"/>
            <a:ext cx="3456000" cy="1622880"/>
          </a:xfrm>
          <a:prstGeom prst="rect">
            <a:avLst/>
          </a:prstGeom>
          <a:ln>
            <a:noFill/>
          </a:ln>
        </p:spPr>
      </p:pic>
      <p:pic>
        <p:nvPicPr>
          <p:cNvPr id="1020" name="Picture 4" descr="GitHub - pandas-profiling/pandas-profiling: Create HTML profiling reports  from pandas DataFrame objects"/>
          <p:cNvPicPr/>
          <p:nvPr/>
        </p:nvPicPr>
        <p:blipFill>
          <a:blip r:embed="rId3"/>
          <a:stretch/>
        </p:blipFill>
        <p:spPr>
          <a:xfrm>
            <a:off x="8143200" y="5021640"/>
            <a:ext cx="3412800" cy="16434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CustomShape 1"/>
          <p:cNvSpPr/>
          <p:nvPr/>
        </p:nvSpPr>
        <p:spPr>
          <a:xfrm>
            <a:off x="1202760" y="284040"/>
            <a:ext cx="9782280" cy="1506960"/>
          </a:xfrm>
          <a:prstGeom prst="rect">
            <a:avLst/>
          </a:prstGeom>
          <a:noFill/>
          <a:ln>
            <a:noFill/>
          </a:ln>
        </p:spPr>
        <p:style>
          <a:lnRef idx="0"/>
          <a:fillRef idx="0"/>
          <a:effectRef idx="0"/>
          <a:fontRef idx="minor"/>
        </p:style>
      </p:sp>
      <p:sp>
        <p:nvSpPr>
          <p:cNvPr id="877" name="CustomShape 2"/>
          <p:cNvSpPr/>
          <p:nvPr/>
        </p:nvSpPr>
        <p:spPr>
          <a:xfrm>
            <a:off x="1202760" y="2011680"/>
            <a:ext cx="9782280" cy="4204440"/>
          </a:xfrm>
          <a:prstGeom prst="rect">
            <a:avLst/>
          </a:prstGeom>
          <a:noFill/>
          <a:ln>
            <a:noFill/>
          </a:ln>
        </p:spPr>
        <p:style>
          <a:lnRef idx="0"/>
          <a:fillRef idx="0"/>
          <a:effectRef idx="0"/>
          <a:fontRef idx="minor"/>
        </p:style>
      </p:sp>
      <p:pic>
        <p:nvPicPr>
          <p:cNvPr id="878" name="Picture 5" descr=""/>
          <p:cNvPicPr/>
          <p:nvPr/>
        </p:nvPicPr>
        <p:blipFill>
          <a:blip r:embed="rId1"/>
          <a:stretch/>
        </p:blipFill>
        <p:spPr>
          <a:xfrm>
            <a:off x="1181160" y="1910520"/>
            <a:ext cx="6255360" cy="4283640"/>
          </a:xfrm>
          <a:prstGeom prst="rect">
            <a:avLst/>
          </a:prstGeom>
          <a:ln>
            <a:noFill/>
          </a:ln>
        </p:spPr>
      </p:pic>
      <p:pic>
        <p:nvPicPr>
          <p:cNvPr id="879" name="Picture 4" descr="ريكو - وهكذا"/>
          <p:cNvPicPr/>
          <p:nvPr/>
        </p:nvPicPr>
        <p:blipFill>
          <a:blip r:embed="rId2"/>
          <a:stretch/>
        </p:blipFill>
        <p:spPr>
          <a:xfrm>
            <a:off x="7763400" y="1910520"/>
            <a:ext cx="4122000" cy="430560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called structured?</a:t>
            </a:r>
            <a:endParaRPr b="0" lang="en-US" sz="4000" spc="-1" strike="noStrike">
              <a:latin typeface="Arial"/>
            </a:endParaRPr>
          </a:p>
        </p:txBody>
      </p:sp>
      <p:sp>
        <p:nvSpPr>
          <p:cNvPr id="1022"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gn="ctr">
              <a:lnSpc>
                <a:spcPct val="90000"/>
              </a:lnSpc>
              <a:spcBef>
                <a:spcPts val="1199"/>
              </a:spcBef>
              <a:spcAft>
                <a:spcPts val="201"/>
              </a:spcAft>
              <a:tabLst>
                <a:tab algn="l" pos="0"/>
              </a:tabLst>
            </a:pPr>
            <a:r>
              <a:rPr b="1" lang="en-US" sz="2800" spc="-1" strike="noStrike">
                <a:solidFill>
                  <a:srgbClr val="ff0000"/>
                </a:solidFill>
                <a:latin typeface="Corbel"/>
                <a:ea typeface="DejaVu Sans"/>
              </a:rPr>
              <a:t>SEQUEL</a:t>
            </a:r>
            <a:endParaRPr b="0" lang="en-US" sz="2800" spc="-1" strike="noStrike">
              <a:latin typeface="Arial"/>
            </a:endParaRPr>
          </a:p>
        </p:txBody>
      </p:sp>
      <p:pic>
        <p:nvPicPr>
          <p:cNvPr id="1023" name="Picture 3" descr=""/>
          <p:cNvPicPr/>
          <p:nvPr/>
        </p:nvPicPr>
        <p:blipFill>
          <a:blip r:embed="rId1"/>
          <a:stretch/>
        </p:blipFill>
        <p:spPr>
          <a:xfrm>
            <a:off x="1707840" y="2011680"/>
            <a:ext cx="8772840" cy="1047600"/>
          </a:xfrm>
          <a:prstGeom prst="rect">
            <a:avLst/>
          </a:prstGeom>
          <a:ln>
            <a:noFill/>
          </a:ln>
        </p:spPr>
      </p:pic>
      <p:pic>
        <p:nvPicPr>
          <p:cNvPr id="1024" name="Picture 7" descr=""/>
          <p:cNvPicPr/>
          <p:nvPr/>
        </p:nvPicPr>
        <p:blipFill>
          <a:blip r:embed="rId2"/>
          <a:stretch/>
        </p:blipFill>
        <p:spPr>
          <a:xfrm>
            <a:off x="1202760" y="4721400"/>
            <a:ext cx="10568160" cy="71712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sql</a:t>
            </a:r>
            <a:endParaRPr b="0" lang="en-US" sz="4000" spc="-1" strike="noStrike">
              <a:latin typeface="Arial"/>
            </a:endParaRPr>
          </a:p>
        </p:txBody>
      </p:sp>
      <p:sp>
        <p:nvSpPr>
          <p:cNvPr id="1026"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Why is SQL important? If we can use R/PYTHON?</a:t>
            </a:r>
            <a:endParaRPr b="0" lang="en-US" sz="2200" spc="-1" strike="noStrike">
              <a:latin typeface="Arial"/>
            </a:endParaRPr>
          </a:p>
        </p:txBody>
      </p:sp>
      <p:pic>
        <p:nvPicPr>
          <p:cNvPr id="1027" name="Picture 3" descr=""/>
          <p:cNvPicPr/>
          <p:nvPr/>
        </p:nvPicPr>
        <p:blipFill>
          <a:blip r:embed="rId1"/>
          <a:stretch/>
        </p:blipFill>
        <p:spPr>
          <a:xfrm>
            <a:off x="7208280" y="2715120"/>
            <a:ext cx="4981680" cy="3958200"/>
          </a:xfrm>
          <a:prstGeom prst="rect">
            <a:avLst/>
          </a:prstGeom>
          <a:ln>
            <a:noFill/>
          </a:ln>
        </p:spPr>
      </p:pic>
      <p:pic>
        <p:nvPicPr>
          <p:cNvPr id="1028" name="Picture 2" descr="JOINs in SQL, Python, and R | Mode"/>
          <p:cNvPicPr/>
          <p:nvPr/>
        </p:nvPicPr>
        <p:blipFill>
          <a:blip r:embed="rId2"/>
          <a:stretch/>
        </p:blipFill>
        <p:spPr>
          <a:xfrm>
            <a:off x="471960" y="2715120"/>
            <a:ext cx="6075000" cy="316044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about speed?</a:t>
            </a:r>
            <a:endParaRPr b="0" lang="en-US" sz="4000" spc="-1" strike="noStrike">
              <a:latin typeface="Arial"/>
            </a:endParaRPr>
          </a:p>
        </p:txBody>
      </p:sp>
      <p:sp>
        <p:nvSpPr>
          <p:cNvPr id="1030" name="CustomShape 2"/>
          <p:cNvSpPr/>
          <p:nvPr/>
        </p:nvSpPr>
        <p:spPr>
          <a:xfrm>
            <a:off x="1202760" y="2011680"/>
            <a:ext cx="9782280" cy="4204440"/>
          </a:xfrm>
          <a:prstGeom prst="rect">
            <a:avLst/>
          </a:prstGeom>
          <a:noFill/>
          <a:ln>
            <a:noFill/>
          </a:ln>
        </p:spPr>
        <p:style>
          <a:lnRef idx="0"/>
          <a:fillRef idx="0"/>
          <a:effectRef idx="0"/>
          <a:fontRef idx="minor"/>
        </p:style>
      </p:sp>
      <p:pic>
        <p:nvPicPr>
          <p:cNvPr id="1031" name="Picture 3" descr=""/>
          <p:cNvPicPr/>
          <p:nvPr/>
        </p:nvPicPr>
        <p:blipFill>
          <a:blip r:embed="rId1"/>
          <a:stretch/>
        </p:blipFill>
        <p:spPr>
          <a:xfrm>
            <a:off x="2813040" y="2607480"/>
            <a:ext cx="6561720" cy="3608640"/>
          </a:xfrm>
          <a:prstGeom prst="rect">
            <a:avLst/>
          </a:prstGeom>
          <a:ln>
            <a:noFill/>
          </a:ln>
        </p:spPr>
      </p:pic>
      <p:pic>
        <p:nvPicPr>
          <p:cNvPr id="1032" name="Picture 4" descr=""/>
          <p:cNvPicPr/>
          <p:nvPr/>
        </p:nvPicPr>
        <p:blipFill>
          <a:blip r:embed="rId2"/>
          <a:stretch/>
        </p:blipFill>
        <p:spPr>
          <a:xfrm>
            <a:off x="6244920" y="1464120"/>
            <a:ext cx="3780000" cy="655560"/>
          </a:xfrm>
          <a:prstGeom prst="rect">
            <a:avLst/>
          </a:prstGeom>
          <a:ln>
            <a:noFill/>
          </a:ln>
        </p:spPr>
      </p:pic>
      <p:pic>
        <p:nvPicPr>
          <p:cNvPr id="1033" name="Picture 5" descr=""/>
          <p:cNvPicPr/>
          <p:nvPr/>
        </p:nvPicPr>
        <p:blipFill>
          <a:blip r:embed="rId3"/>
          <a:stretch/>
        </p:blipFill>
        <p:spPr>
          <a:xfrm>
            <a:off x="203040" y="6375600"/>
            <a:ext cx="5218560" cy="436320"/>
          </a:xfrm>
          <a:prstGeom prst="rect">
            <a:avLst/>
          </a:prstGeom>
          <a:ln>
            <a:noFill/>
          </a:ln>
        </p:spPr>
      </p:pic>
      <p:pic>
        <p:nvPicPr>
          <p:cNvPr id="1034" name="Picture 6" descr=""/>
          <p:cNvPicPr/>
          <p:nvPr/>
        </p:nvPicPr>
        <p:blipFill>
          <a:blip r:embed="rId4"/>
          <a:stretch/>
        </p:blipFill>
        <p:spPr>
          <a:xfrm>
            <a:off x="5726880" y="6375600"/>
            <a:ext cx="5694840" cy="388800"/>
          </a:xfrm>
          <a:prstGeom prst="rect">
            <a:avLst/>
          </a:prstGeom>
          <a:ln>
            <a:noFill/>
          </a:ln>
        </p:spPr>
      </p:pic>
      <p:pic>
        <p:nvPicPr>
          <p:cNvPr id="1035" name="Picture 7" descr=""/>
          <p:cNvPicPr/>
          <p:nvPr/>
        </p:nvPicPr>
        <p:blipFill>
          <a:blip r:embed="rId5"/>
          <a:stretch/>
        </p:blipFill>
        <p:spPr>
          <a:xfrm>
            <a:off x="9734400" y="4539600"/>
            <a:ext cx="1865520" cy="37908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Sql refreshment </a:t>
            </a:r>
            <a:endParaRPr b="0" lang="en-US" sz="4000" spc="-1" strike="noStrike">
              <a:latin typeface="Arial"/>
            </a:endParaRPr>
          </a:p>
        </p:txBody>
      </p:sp>
      <p:sp>
        <p:nvSpPr>
          <p:cNvPr id="1037" name="CustomShape 2"/>
          <p:cNvSpPr/>
          <p:nvPr/>
        </p:nvSpPr>
        <p:spPr>
          <a:xfrm>
            <a:off x="1202760" y="2011680"/>
            <a:ext cx="9782280" cy="4204440"/>
          </a:xfrm>
          <a:prstGeom prst="rect">
            <a:avLst/>
          </a:prstGeom>
          <a:noFill/>
          <a:ln>
            <a:noFill/>
          </a:ln>
        </p:spPr>
        <p:style>
          <a:lnRef idx="0"/>
          <a:fillRef idx="0"/>
          <a:effectRef idx="0"/>
          <a:fontRef idx="minor"/>
        </p:style>
      </p:sp>
      <p:pic>
        <p:nvPicPr>
          <p:cNvPr id="1038" name="Picture 2" descr="Fresh Mint Leaves Falling Into Water. Refreshing And Healthy Royalty Free  Cliparts, Vectors, And Stock Illustration. Image 69151003."/>
          <p:cNvPicPr/>
          <p:nvPr/>
        </p:nvPicPr>
        <p:blipFill>
          <a:blip r:embed="rId1"/>
          <a:stretch/>
        </p:blipFill>
        <p:spPr>
          <a:xfrm>
            <a:off x="1202760" y="2011680"/>
            <a:ext cx="9301320" cy="472140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Primary key</a:t>
            </a:r>
            <a:endParaRPr b="0" lang="en-US" sz="4000" spc="-1" strike="noStrike">
              <a:latin typeface="Arial"/>
            </a:endParaRPr>
          </a:p>
        </p:txBody>
      </p:sp>
      <p:sp>
        <p:nvSpPr>
          <p:cNvPr id="1040" name="CustomShape 2"/>
          <p:cNvSpPr/>
          <p:nvPr/>
        </p:nvSpPr>
        <p:spPr>
          <a:xfrm>
            <a:off x="1202760" y="2011680"/>
            <a:ext cx="9782280" cy="4204440"/>
          </a:xfrm>
          <a:prstGeom prst="rect">
            <a:avLst/>
          </a:prstGeom>
          <a:noFill/>
          <a:ln>
            <a:noFill/>
          </a:ln>
        </p:spPr>
        <p:style>
          <a:lnRef idx="0"/>
          <a:fillRef idx="0"/>
          <a:effectRef idx="0"/>
          <a:fontRef idx="minor"/>
        </p:style>
      </p:sp>
      <p:pic>
        <p:nvPicPr>
          <p:cNvPr id="1041" name="Picture 4" descr=""/>
          <p:cNvPicPr/>
          <p:nvPr/>
        </p:nvPicPr>
        <p:blipFill>
          <a:blip r:embed="rId1"/>
          <a:stretch/>
        </p:blipFill>
        <p:spPr>
          <a:xfrm>
            <a:off x="1245960" y="2011680"/>
            <a:ext cx="10168560" cy="396324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queries</a:t>
            </a:r>
            <a:endParaRPr b="0" lang="en-US" sz="4000" spc="-1" strike="noStrike">
              <a:latin typeface="Arial"/>
            </a:endParaRPr>
          </a:p>
        </p:txBody>
      </p:sp>
      <p:sp>
        <p:nvSpPr>
          <p:cNvPr id="1043" name="CustomShape 2"/>
          <p:cNvSpPr/>
          <p:nvPr/>
        </p:nvSpPr>
        <p:spPr>
          <a:xfrm>
            <a:off x="1202760" y="2011680"/>
            <a:ext cx="9782280" cy="4204440"/>
          </a:xfrm>
          <a:prstGeom prst="rect">
            <a:avLst/>
          </a:prstGeom>
          <a:noFill/>
          <a:ln>
            <a:noFill/>
          </a:ln>
        </p:spPr>
        <p:style>
          <a:lnRef idx="0"/>
          <a:fillRef idx="0"/>
          <a:effectRef idx="0"/>
          <a:fontRef idx="minor"/>
        </p:style>
      </p:sp>
      <p:pic>
        <p:nvPicPr>
          <p:cNvPr id="1044" name="Picture 4" descr=""/>
          <p:cNvPicPr/>
          <p:nvPr/>
        </p:nvPicPr>
        <p:blipFill>
          <a:blip r:embed="rId1"/>
          <a:stretch/>
        </p:blipFill>
        <p:spPr>
          <a:xfrm>
            <a:off x="250560" y="2274120"/>
            <a:ext cx="4285080" cy="3942000"/>
          </a:xfrm>
          <a:prstGeom prst="rect">
            <a:avLst/>
          </a:prstGeom>
          <a:ln>
            <a:noFill/>
          </a:ln>
        </p:spPr>
      </p:pic>
      <p:pic>
        <p:nvPicPr>
          <p:cNvPr id="1045" name="Picture 5" descr=""/>
          <p:cNvPicPr/>
          <p:nvPr/>
        </p:nvPicPr>
        <p:blipFill>
          <a:blip r:embed="rId2"/>
          <a:stretch/>
        </p:blipFill>
        <p:spPr>
          <a:xfrm>
            <a:off x="4939920" y="213480"/>
            <a:ext cx="5477760" cy="2989080"/>
          </a:xfrm>
          <a:prstGeom prst="rect">
            <a:avLst/>
          </a:prstGeom>
          <a:ln>
            <a:noFill/>
          </a:ln>
        </p:spPr>
      </p:pic>
      <p:pic>
        <p:nvPicPr>
          <p:cNvPr id="1046" name="Picture 6" descr=""/>
          <p:cNvPicPr/>
          <p:nvPr/>
        </p:nvPicPr>
        <p:blipFill>
          <a:blip r:embed="rId3"/>
          <a:stretch/>
        </p:blipFill>
        <p:spPr>
          <a:xfrm>
            <a:off x="6295320" y="3422880"/>
            <a:ext cx="3966840" cy="332136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CustomShape 1"/>
          <p:cNvSpPr/>
          <p:nvPr/>
        </p:nvSpPr>
        <p:spPr>
          <a:xfrm>
            <a:off x="1202760" y="284040"/>
            <a:ext cx="9782280" cy="1506960"/>
          </a:xfrm>
          <a:prstGeom prst="rect">
            <a:avLst/>
          </a:prstGeom>
          <a:noFill/>
          <a:ln>
            <a:noFill/>
          </a:ln>
        </p:spPr>
        <p:style>
          <a:lnRef idx="0"/>
          <a:fillRef idx="0"/>
          <a:effectRef idx="0"/>
          <a:fontRef idx="minor"/>
        </p:style>
      </p:sp>
      <p:sp>
        <p:nvSpPr>
          <p:cNvPr id="1048" name="CustomShape 2"/>
          <p:cNvSpPr/>
          <p:nvPr/>
        </p:nvSpPr>
        <p:spPr>
          <a:xfrm>
            <a:off x="1202760" y="2011680"/>
            <a:ext cx="9782280" cy="4204440"/>
          </a:xfrm>
          <a:prstGeom prst="rect">
            <a:avLst/>
          </a:prstGeom>
          <a:noFill/>
          <a:ln>
            <a:noFill/>
          </a:ln>
        </p:spPr>
        <p:style>
          <a:lnRef idx="0"/>
          <a:fillRef idx="0"/>
          <a:effectRef idx="0"/>
          <a:fontRef idx="minor"/>
        </p:style>
      </p:sp>
      <p:pic>
        <p:nvPicPr>
          <p:cNvPr id="1049" name="Picture 3" descr=""/>
          <p:cNvPicPr/>
          <p:nvPr/>
        </p:nvPicPr>
        <p:blipFill>
          <a:blip r:embed="rId1"/>
          <a:stretch/>
        </p:blipFill>
        <p:spPr>
          <a:xfrm>
            <a:off x="1523520" y="1023480"/>
            <a:ext cx="9143640" cy="480888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CHEAT SHEET  </a:t>
            </a:r>
            <a:endParaRPr b="0" lang="en-US" sz="4000" spc="-1" strike="noStrike">
              <a:latin typeface="Arial"/>
            </a:endParaRPr>
          </a:p>
        </p:txBody>
      </p:sp>
      <p:sp>
        <p:nvSpPr>
          <p:cNvPr id="1051" name="CustomShape 2"/>
          <p:cNvSpPr/>
          <p:nvPr/>
        </p:nvSpPr>
        <p:spPr>
          <a:xfrm>
            <a:off x="1202760" y="2011680"/>
            <a:ext cx="9782280" cy="4204440"/>
          </a:xfrm>
          <a:prstGeom prst="rect">
            <a:avLst/>
          </a:prstGeom>
          <a:noFill/>
          <a:ln>
            <a:noFill/>
          </a:ln>
        </p:spPr>
        <p:style>
          <a:lnRef idx="0"/>
          <a:fillRef idx="0"/>
          <a:effectRef idx="0"/>
          <a:fontRef idx="minor"/>
        </p:style>
      </p:sp>
      <p:pic>
        <p:nvPicPr>
          <p:cNvPr id="1052" name="Picture 4" descr=""/>
          <p:cNvPicPr/>
          <p:nvPr/>
        </p:nvPicPr>
        <p:blipFill>
          <a:blip r:embed="rId1"/>
          <a:stretch/>
        </p:blipFill>
        <p:spPr>
          <a:xfrm>
            <a:off x="318240" y="1910520"/>
            <a:ext cx="9369000" cy="3925800"/>
          </a:xfrm>
          <a:prstGeom prst="rect">
            <a:avLst/>
          </a:prstGeom>
          <a:ln>
            <a:noFill/>
          </a:ln>
        </p:spPr>
      </p:pic>
      <p:sp>
        <p:nvSpPr>
          <p:cNvPr id="1053" name="CustomShape 3"/>
          <p:cNvSpPr/>
          <p:nvPr/>
        </p:nvSpPr>
        <p:spPr>
          <a:xfrm>
            <a:off x="678600" y="6319080"/>
            <a:ext cx="6987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6eac1c"/>
                </a:solidFill>
                <a:uFillTx/>
                <a:latin typeface="Corbel"/>
                <a:ea typeface="DejaVu Sans"/>
                <a:hlinkClick r:id="rId2"/>
              </a:rPr>
              <a:t>https://www.postgresqltutorial.com/postgresql-cheat-sheet/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foffa</a:t>
            </a:r>
            <a:endParaRPr b="0" lang="en-US" sz="4000" spc="-1" strike="noStrike">
              <a:latin typeface="Arial"/>
            </a:endParaRPr>
          </a:p>
        </p:txBody>
      </p:sp>
      <p:sp>
        <p:nvSpPr>
          <p:cNvPr id="1055" name="CustomShape 2"/>
          <p:cNvSpPr/>
          <p:nvPr/>
        </p:nvSpPr>
        <p:spPr>
          <a:xfrm>
            <a:off x="1202760" y="2011680"/>
            <a:ext cx="9782280" cy="4204440"/>
          </a:xfrm>
          <a:prstGeom prst="rect">
            <a:avLst/>
          </a:prstGeom>
          <a:noFill/>
          <a:ln>
            <a:noFill/>
          </a:ln>
        </p:spPr>
        <p:style>
          <a:lnRef idx="0"/>
          <a:fillRef idx="0"/>
          <a:effectRef idx="0"/>
          <a:fontRef idx="minor"/>
        </p:style>
      </p:sp>
      <p:pic>
        <p:nvPicPr>
          <p:cNvPr id="1056" name="Picture 5" descr=""/>
          <p:cNvPicPr/>
          <p:nvPr/>
        </p:nvPicPr>
        <p:blipFill>
          <a:blip r:embed="rId1"/>
          <a:stretch/>
        </p:blipFill>
        <p:spPr>
          <a:xfrm>
            <a:off x="1473480" y="2011680"/>
            <a:ext cx="5375880" cy="402624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join</a:t>
            </a:r>
            <a:endParaRPr b="0" lang="en-US" sz="4000" spc="-1" strike="noStrike">
              <a:latin typeface="Arial"/>
            </a:endParaRPr>
          </a:p>
        </p:txBody>
      </p:sp>
      <p:sp>
        <p:nvSpPr>
          <p:cNvPr id="1058" name="CustomShape 2"/>
          <p:cNvSpPr/>
          <p:nvPr/>
        </p:nvSpPr>
        <p:spPr>
          <a:xfrm>
            <a:off x="1202760" y="2011680"/>
            <a:ext cx="9782280" cy="48445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Select animals that eat fish</a:t>
            </a:r>
            <a:r>
              <a:rPr b="0" lang="en-US" sz="2200" spc="-1" strike="noStrike">
                <a:solidFill>
                  <a:srgbClr val="ffffff"/>
                </a:solidFill>
                <a:latin typeface="Corbel"/>
                <a:ea typeface="DejaVu Sans"/>
              </a:rPr>
              <a:t> </a:t>
            </a:r>
            <a:endParaRPr b="0" lang="en-US" sz="2200" spc="-1" strike="noStrike">
              <a:latin typeface="Arial"/>
            </a:endParaRPr>
          </a:p>
        </p:txBody>
      </p:sp>
      <p:pic>
        <p:nvPicPr>
          <p:cNvPr id="1059" name="Picture 4" descr=""/>
          <p:cNvPicPr/>
          <p:nvPr/>
        </p:nvPicPr>
        <p:blipFill>
          <a:blip r:embed="rId1"/>
          <a:stretch/>
        </p:blipFill>
        <p:spPr>
          <a:xfrm>
            <a:off x="2187720" y="2011680"/>
            <a:ext cx="8076600" cy="39038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CustomShape 1"/>
          <p:cNvSpPr/>
          <p:nvPr/>
        </p:nvSpPr>
        <p:spPr>
          <a:xfrm>
            <a:off x="1202760" y="284040"/>
            <a:ext cx="9782280" cy="1506960"/>
          </a:xfrm>
          <a:prstGeom prst="rect">
            <a:avLst/>
          </a:prstGeom>
          <a:noFill/>
          <a:ln>
            <a:noFill/>
          </a:ln>
        </p:spPr>
        <p:style>
          <a:lnRef idx="0"/>
          <a:fillRef idx="0"/>
          <a:effectRef idx="0"/>
          <a:fontRef idx="minor"/>
        </p:style>
      </p:sp>
      <p:sp>
        <p:nvSpPr>
          <p:cNvPr id="881" name="CustomShape 2"/>
          <p:cNvSpPr/>
          <p:nvPr/>
        </p:nvSpPr>
        <p:spPr>
          <a:xfrm>
            <a:off x="1202760" y="2011680"/>
            <a:ext cx="9782280" cy="4204440"/>
          </a:xfrm>
          <a:prstGeom prst="rect">
            <a:avLst/>
          </a:prstGeom>
          <a:noFill/>
          <a:ln>
            <a:noFill/>
          </a:ln>
        </p:spPr>
        <p:style>
          <a:lnRef idx="0"/>
          <a:fillRef idx="0"/>
          <a:effectRef idx="0"/>
          <a:fontRef idx="minor"/>
        </p:style>
      </p:sp>
      <p:pic>
        <p:nvPicPr>
          <p:cNvPr id="882" name="Picture 5" descr=""/>
          <p:cNvPicPr/>
          <p:nvPr/>
        </p:nvPicPr>
        <p:blipFill>
          <a:blip r:embed="rId1"/>
          <a:stretch/>
        </p:blipFill>
        <p:spPr>
          <a:xfrm>
            <a:off x="478440" y="2690280"/>
            <a:ext cx="5022360" cy="3744360"/>
          </a:xfrm>
          <a:prstGeom prst="rect">
            <a:avLst/>
          </a:prstGeom>
          <a:ln>
            <a:noFill/>
          </a:ln>
        </p:spPr>
      </p:pic>
      <p:pic>
        <p:nvPicPr>
          <p:cNvPr id="883" name="Picture 7" descr=""/>
          <p:cNvPicPr/>
          <p:nvPr/>
        </p:nvPicPr>
        <p:blipFill>
          <a:blip r:embed="rId2"/>
          <a:stretch/>
        </p:blipFill>
        <p:spPr>
          <a:xfrm>
            <a:off x="6576480" y="2461680"/>
            <a:ext cx="4408560" cy="397296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Generate the new table</a:t>
            </a:r>
            <a:endParaRPr b="0" lang="en-US" sz="4000" spc="-1" strike="noStrike">
              <a:latin typeface="Arial"/>
            </a:endParaRPr>
          </a:p>
        </p:txBody>
      </p:sp>
      <p:sp>
        <p:nvSpPr>
          <p:cNvPr id="1061" name="CustomShape 2"/>
          <p:cNvSpPr/>
          <p:nvPr/>
        </p:nvSpPr>
        <p:spPr>
          <a:xfrm>
            <a:off x="1202760" y="2011680"/>
            <a:ext cx="9782280" cy="4204440"/>
          </a:xfrm>
          <a:prstGeom prst="rect">
            <a:avLst/>
          </a:prstGeom>
          <a:noFill/>
          <a:ln>
            <a:noFill/>
          </a:ln>
        </p:spPr>
        <p:style>
          <a:lnRef idx="0"/>
          <a:fillRef idx="0"/>
          <a:effectRef idx="0"/>
          <a:fontRef idx="minor"/>
        </p:style>
      </p:sp>
      <p:pic>
        <p:nvPicPr>
          <p:cNvPr id="1062" name="Picture 4" descr=""/>
          <p:cNvPicPr/>
          <p:nvPr/>
        </p:nvPicPr>
        <p:blipFill>
          <a:blip r:embed="rId1"/>
          <a:stretch/>
        </p:blipFill>
        <p:spPr>
          <a:xfrm>
            <a:off x="1371600" y="1910520"/>
            <a:ext cx="6050160" cy="4699440"/>
          </a:xfrm>
          <a:prstGeom prst="rect">
            <a:avLst/>
          </a:prstGeom>
          <a:ln>
            <a:noFill/>
          </a:ln>
        </p:spPr>
      </p:pic>
      <p:pic>
        <p:nvPicPr>
          <p:cNvPr id="1063" name="Picture 5" descr=""/>
          <p:cNvPicPr/>
          <p:nvPr/>
        </p:nvPicPr>
        <p:blipFill>
          <a:blip r:embed="rId2"/>
          <a:stretch/>
        </p:blipFill>
        <p:spPr>
          <a:xfrm>
            <a:off x="8250480" y="2011680"/>
            <a:ext cx="3637080" cy="292284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CustomShape 1"/>
          <p:cNvSpPr/>
          <p:nvPr/>
        </p:nvSpPr>
        <p:spPr>
          <a:xfrm>
            <a:off x="1202760" y="284040"/>
            <a:ext cx="9782280" cy="1506960"/>
          </a:xfrm>
          <a:prstGeom prst="rect">
            <a:avLst/>
          </a:prstGeom>
          <a:noFill/>
          <a:ln>
            <a:noFill/>
          </a:ln>
        </p:spPr>
        <p:style>
          <a:lnRef idx="0"/>
          <a:fillRef idx="0"/>
          <a:effectRef idx="0"/>
          <a:fontRef idx="minor"/>
        </p:style>
      </p:sp>
      <p:sp>
        <p:nvSpPr>
          <p:cNvPr id="1065" name="CustomShape 2"/>
          <p:cNvSpPr/>
          <p:nvPr/>
        </p:nvSpPr>
        <p:spPr>
          <a:xfrm>
            <a:off x="1202760" y="2011680"/>
            <a:ext cx="9782280" cy="4204440"/>
          </a:xfrm>
          <a:prstGeom prst="rect">
            <a:avLst/>
          </a:prstGeom>
          <a:noFill/>
          <a:ln>
            <a:noFill/>
          </a:ln>
        </p:spPr>
        <p:style>
          <a:lnRef idx="0"/>
          <a:fillRef idx="0"/>
          <a:effectRef idx="0"/>
          <a:fontRef idx="minor"/>
        </p:style>
      </p:sp>
      <p:pic>
        <p:nvPicPr>
          <p:cNvPr id="1066" name="Picture 3" descr=""/>
          <p:cNvPicPr/>
          <p:nvPr/>
        </p:nvPicPr>
        <p:blipFill>
          <a:blip r:embed="rId1"/>
          <a:stretch/>
        </p:blipFill>
        <p:spPr>
          <a:xfrm>
            <a:off x="3780720" y="140040"/>
            <a:ext cx="5915520" cy="654084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problem?</a:t>
            </a:r>
            <a:endParaRPr b="0" lang="en-US" sz="4000" spc="-1" strike="noStrike">
              <a:latin typeface="Arial"/>
            </a:endParaRPr>
          </a:p>
        </p:txBody>
      </p:sp>
      <p:sp>
        <p:nvSpPr>
          <p:cNvPr id="1068" name="CustomShape 2"/>
          <p:cNvSpPr/>
          <p:nvPr/>
        </p:nvSpPr>
        <p:spPr>
          <a:xfrm>
            <a:off x="1202760" y="2011680"/>
            <a:ext cx="9782280" cy="4204440"/>
          </a:xfrm>
          <a:prstGeom prst="rect">
            <a:avLst/>
          </a:prstGeom>
          <a:noFill/>
          <a:ln>
            <a:noFill/>
          </a:ln>
        </p:spPr>
        <p:style>
          <a:lnRef idx="0"/>
          <a:fillRef idx="0"/>
          <a:effectRef idx="0"/>
          <a:fontRef idx="minor"/>
        </p:style>
      </p:sp>
      <p:pic>
        <p:nvPicPr>
          <p:cNvPr id="1069" name="Picture 4" descr=""/>
          <p:cNvPicPr/>
          <p:nvPr/>
        </p:nvPicPr>
        <p:blipFill>
          <a:blip r:embed="rId1"/>
          <a:stretch/>
        </p:blipFill>
        <p:spPr>
          <a:xfrm>
            <a:off x="2452320" y="2619360"/>
            <a:ext cx="7285680" cy="161784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CustomShape 1"/>
          <p:cNvSpPr/>
          <p:nvPr/>
        </p:nvSpPr>
        <p:spPr>
          <a:xfrm>
            <a:off x="1202760" y="284040"/>
            <a:ext cx="9782280" cy="1506960"/>
          </a:xfrm>
          <a:prstGeom prst="rect">
            <a:avLst/>
          </a:prstGeom>
          <a:noFill/>
          <a:ln>
            <a:noFill/>
          </a:ln>
        </p:spPr>
        <p:style>
          <a:lnRef idx="0"/>
          <a:fillRef idx="0"/>
          <a:effectRef idx="0"/>
          <a:fontRef idx="minor"/>
        </p:style>
      </p:sp>
      <p:sp>
        <p:nvSpPr>
          <p:cNvPr id="1071"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Apart from redundancy, are there any other problems?</a:t>
            </a:r>
            <a:endParaRPr b="0" lang="en-US" sz="2200" spc="-1" strike="noStrike">
              <a:latin typeface="Arial"/>
            </a:endParaRPr>
          </a:p>
        </p:txBody>
      </p:sp>
      <p:pic>
        <p:nvPicPr>
          <p:cNvPr id="1072" name="Picture 4" descr=""/>
          <p:cNvPicPr/>
          <p:nvPr/>
        </p:nvPicPr>
        <p:blipFill>
          <a:blip r:embed="rId1"/>
          <a:stretch/>
        </p:blipFill>
        <p:spPr>
          <a:xfrm>
            <a:off x="1202760" y="1792800"/>
            <a:ext cx="7066800" cy="365616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Problem?</a:t>
            </a:r>
            <a:endParaRPr b="0" lang="en-US" sz="4000" spc="-1" strike="noStrike">
              <a:latin typeface="Arial"/>
            </a:endParaRPr>
          </a:p>
        </p:txBody>
      </p:sp>
      <p:sp>
        <p:nvSpPr>
          <p:cNvPr id="1074" name="CustomShape 2"/>
          <p:cNvSpPr/>
          <p:nvPr/>
        </p:nvSpPr>
        <p:spPr>
          <a:xfrm>
            <a:off x="1202760" y="2011680"/>
            <a:ext cx="9782280" cy="44798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Apart from redundancy, are there any other problems?</a:t>
            </a:r>
            <a:endParaRPr b="0" lang="en-US" sz="2200" spc="-1" strike="noStrike">
              <a:latin typeface="Arial"/>
            </a:endParaRPr>
          </a:p>
        </p:txBody>
      </p:sp>
      <p:pic>
        <p:nvPicPr>
          <p:cNvPr id="1075" name="Picture 4" descr=""/>
          <p:cNvPicPr/>
          <p:nvPr/>
        </p:nvPicPr>
        <p:blipFill>
          <a:blip r:embed="rId1"/>
          <a:stretch/>
        </p:blipFill>
        <p:spPr>
          <a:xfrm>
            <a:off x="235800" y="2011680"/>
            <a:ext cx="7066800" cy="3656160"/>
          </a:xfrm>
          <a:prstGeom prst="rect">
            <a:avLst/>
          </a:prstGeom>
          <a:ln>
            <a:noFill/>
          </a:ln>
        </p:spPr>
      </p:pic>
      <p:pic>
        <p:nvPicPr>
          <p:cNvPr id="1076" name="Picture 5" descr=""/>
          <p:cNvPicPr/>
          <p:nvPr/>
        </p:nvPicPr>
        <p:blipFill>
          <a:blip r:embed="rId2"/>
          <a:stretch/>
        </p:blipFill>
        <p:spPr>
          <a:xfrm>
            <a:off x="7701840" y="2482920"/>
            <a:ext cx="4250520" cy="318528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Insertion anomaly</a:t>
            </a:r>
            <a:endParaRPr b="0" lang="en-US" sz="4000" spc="-1" strike="noStrike">
              <a:latin typeface="Arial"/>
            </a:endParaRPr>
          </a:p>
        </p:txBody>
      </p:sp>
      <p:sp>
        <p:nvSpPr>
          <p:cNvPr id="1078" name="CustomShape 2"/>
          <p:cNvSpPr/>
          <p:nvPr/>
        </p:nvSpPr>
        <p:spPr>
          <a:xfrm>
            <a:off x="1202760" y="2011680"/>
            <a:ext cx="9782280" cy="43873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What if we want to add 100 students? </a:t>
            </a:r>
            <a:endParaRPr b="0" lang="en-US" sz="2200" spc="-1" strike="noStrike">
              <a:latin typeface="Arial"/>
            </a:endParaRPr>
          </a:p>
        </p:txBody>
      </p:sp>
      <p:pic>
        <p:nvPicPr>
          <p:cNvPr id="1079" name="Picture 4" descr=""/>
          <p:cNvPicPr/>
          <p:nvPr/>
        </p:nvPicPr>
        <p:blipFill>
          <a:blip r:embed="rId1"/>
          <a:stretch/>
        </p:blipFill>
        <p:spPr>
          <a:xfrm>
            <a:off x="194040" y="1792800"/>
            <a:ext cx="7019280" cy="3961080"/>
          </a:xfrm>
          <a:prstGeom prst="rect">
            <a:avLst/>
          </a:prstGeom>
          <a:ln>
            <a:noFill/>
          </a:ln>
        </p:spPr>
      </p:pic>
      <p:pic>
        <p:nvPicPr>
          <p:cNvPr id="1080" name="Picture 5" descr=""/>
          <p:cNvPicPr/>
          <p:nvPr/>
        </p:nvPicPr>
        <p:blipFill>
          <a:blip r:embed="rId2"/>
          <a:stretch/>
        </p:blipFill>
        <p:spPr>
          <a:xfrm>
            <a:off x="8223840" y="2011680"/>
            <a:ext cx="3513240" cy="3218040"/>
          </a:xfrm>
          <a:prstGeom prst="rect">
            <a:avLst/>
          </a:prstGeom>
          <a:ln>
            <a:noFill/>
          </a:ln>
        </p:spPr>
      </p:pic>
      <p:pic>
        <p:nvPicPr>
          <p:cNvPr id="1081" name="Picture 6" descr=""/>
          <p:cNvPicPr/>
          <p:nvPr/>
        </p:nvPicPr>
        <p:blipFill>
          <a:blip r:embed="rId3"/>
          <a:stretch/>
        </p:blipFill>
        <p:spPr>
          <a:xfrm>
            <a:off x="8557920" y="5551200"/>
            <a:ext cx="2427480" cy="40788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Deletion anomaly</a:t>
            </a:r>
            <a:endParaRPr b="0" lang="en-US" sz="4000" spc="-1" strike="noStrike">
              <a:latin typeface="Arial"/>
            </a:endParaRPr>
          </a:p>
        </p:txBody>
      </p:sp>
      <p:sp>
        <p:nvSpPr>
          <p:cNvPr id="1083" name="CustomShape 2"/>
          <p:cNvSpPr/>
          <p:nvPr/>
        </p:nvSpPr>
        <p:spPr>
          <a:xfrm>
            <a:off x="1202760" y="2011680"/>
            <a:ext cx="9782280" cy="4204440"/>
          </a:xfrm>
          <a:prstGeom prst="rect">
            <a:avLst/>
          </a:prstGeom>
          <a:noFill/>
          <a:ln>
            <a:noFill/>
          </a:ln>
        </p:spPr>
        <p:style>
          <a:lnRef idx="0"/>
          <a:fillRef idx="0"/>
          <a:effectRef idx="0"/>
          <a:fontRef idx="minor"/>
        </p:style>
      </p:sp>
      <p:pic>
        <p:nvPicPr>
          <p:cNvPr id="1084" name="Picture 4" descr=""/>
          <p:cNvPicPr/>
          <p:nvPr/>
        </p:nvPicPr>
        <p:blipFill>
          <a:blip r:embed="rId1"/>
          <a:stretch/>
        </p:blipFill>
        <p:spPr>
          <a:xfrm>
            <a:off x="963720" y="1529280"/>
            <a:ext cx="7238160" cy="2170080"/>
          </a:xfrm>
          <a:prstGeom prst="rect">
            <a:avLst/>
          </a:prstGeom>
          <a:ln>
            <a:noFill/>
          </a:ln>
        </p:spPr>
      </p:pic>
      <p:pic>
        <p:nvPicPr>
          <p:cNvPr id="1085" name="Picture 5" descr=""/>
          <p:cNvPicPr/>
          <p:nvPr/>
        </p:nvPicPr>
        <p:blipFill>
          <a:blip r:embed="rId2"/>
          <a:stretch/>
        </p:blipFill>
        <p:spPr>
          <a:xfrm>
            <a:off x="316440" y="3889800"/>
            <a:ext cx="6359040" cy="2726640"/>
          </a:xfrm>
          <a:prstGeom prst="rect">
            <a:avLst/>
          </a:prstGeom>
          <a:ln>
            <a:noFill/>
          </a:ln>
        </p:spPr>
      </p:pic>
      <p:pic>
        <p:nvPicPr>
          <p:cNvPr id="1086" name="Picture 6" descr=""/>
          <p:cNvPicPr/>
          <p:nvPr/>
        </p:nvPicPr>
        <p:blipFill>
          <a:blip r:embed="rId3"/>
          <a:stretch/>
        </p:blipFill>
        <p:spPr>
          <a:xfrm>
            <a:off x="6916680" y="4114800"/>
            <a:ext cx="4955040" cy="148428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modification anomaly</a:t>
            </a:r>
            <a:endParaRPr b="0" lang="en-US" sz="4000" spc="-1" strike="noStrike">
              <a:latin typeface="Arial"/>
            </a:endParaRPr>
          </a:p>
        </p:txBody>
      </p:sp>
      <p:sp>
        <p:nvSpPr>
          <p:cNvPr id="1088" name="CustomShape 2"/>
          <p:cNvSpPr/>
          <p:nvPr/>
        </p:nvSpPr>
        <p:spPr>
          <a:xfrm>
            <a:off x="1202760" y="2011680"/>
            <a:ext cx="9782280" cy="4204440"/>
          </a:xfrm>
          <a:prstGeom prst="rect">
            <a:avLst/>
          </a:prstGeom>
          <a:noFill/>
          <a:ln>
            <a:noFill/>
          </a:ln>
        </p:spPr>
        <p:style>
          <a:lnRef idx="0"/>
          <a:fillRef idx="0"/>
          <a:effectRef idx="0"/>
          <a:fontRef idx="minor"/>
        </p:style>
      </p:sp>
      <p:pic>
        <p:nvPicPr>
          <p:cNvPr id="1089" name="Picture 4" descr=""/>
          <p:cNvPicPr/>
          <p:nvPr/>
        </p:nvPicPr>
        <p:blipFill>
          <a:blip r:embed="rId1"/>
          <a:stretch/>
        </p:blipFill>
        <p:spPr>
          <a:xfrm>
            <a:off x="2229480" y="2485800"/>
            <a:ext cx="7133400" cy="325620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Do for all and never miss  </a:t>
            </a:r>
            <a:endParaRPr b="0" lang="en-US" sz="4000" spc="-1" strike="noStrike">
              <a:latin typeface="Arial"/>
            </a:endParaRPr>
          </a:p>
        </p:txBody>
      </p:sp>
      <p:sp>
        <p:nvSpPr>
          <p:cNvPr id="1091"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solve?</a:t>
            </a:r>
            <a:endParaRPr b="0" lang="en-US" sz="2200" spc="-1" strike="noStrike">
              <a:latin typeface="Arial"/>
            </a:endParaRPr>
          </a:p>
        </p:txBody>
      </p:sp>
      <p:pic>
        <p:nvPicPr>
          <p:cNvPr id="1092" name="Picture 5" descr=""/>
          <p:cNvPicPr/>
          <p:nvPr/>
        </p:nvPicPr>
        <p:blipFill>
          <a:blip r:embed="rId1"/>
          <a:stretch/>
        </p:blipFill>
        <p:spPr>
          <a:xfrm>
            <a:off x="2071080" y="2190600"/>
            <a:ext cx="7133400" cy="338940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094" name="CustomShape 2"/>
          <p:cNvSpPr/>
          <p:nvPr/>
        </p:nvSpPr>
        <p:spPr>
          <a:xfrm>
            <a:off x="1202760" y="2011680"/>
            <a:ext cx="9782280" cy="4204440"/>
          </a:xfrm>
          <a:prstGeom prst="rect">
            <a:avLst/>
          </a:prstGeom>
          <a:noFill/>
          <a:ln>
            <a:noFill/>
          </a:ln>
        </p:spPr>
        <p:style>
          <a:lnRef idx="0"/>
          <a:fillRef idx="0"/>
          <a:effectRef idx="0"/>
          <a:fontRef idx="minor"/>
        </p:style>
      </p:sp>
      <p:pic>
        <p:nvPicPr>
          <p:cNvPr id="1095" name="Picture 4" descr=""/>
          <p:cNvPicPr/>
          <p:nvPr/>
        </p:nvPicPr>
        <p:blipFill>
          <a:blip r:embed="rId1"/>
          <a:stretch/>
        </p:blipFill>
        <p:spPr>
          <a:xfrm>
            <a:off x="1774800" y="2321280"/>
            <a:ext cx="7409520" cy="41137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885"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Orientation</a:t>
            </a: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Resources </a:t>
            </a: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Data analysis Vs data science Vs ML Vs statistics</a:t>
            </a: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Project</a:t>
            </a: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Breakout room</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Eliminate redundancy?</a:t>
            </a:r>
            <a:endParaRPr b="0" lang="en-US" sz="4000" spc="-1" strike="noStrike">
              <a:latin typeface="Arial"/>
            </a:endParaRPr>
          </a:p>
        </p:txBody>
      </p:sp>
      <p:sp>
        <p:nvSpPr>
          <p:cNvPr id="1097" name="CustomShape 2"/>
          <p:cNvSpPr/>
          <p:nvPr/>
        </p:nvSpPr>
        <p:spPr>
          <a:xfrm>
            <a:off x="1202760" y="2011680"/>
            <a:ext cx="9782280" cy="4204440"/>
          </a:xfrm>
          <a:prstGeom prst="rect">
            <a:avLst/>
          </a:prstGeom>
          <a:noFill/>
          <a:ln>
            <a:noFill/>
          </a:ln>
        </p:spPr>
        <p:style>
          <a:lnRef idx="0"/>
          <a:fillRef idx="0"/>
          <a:effectRef idx="0"/>
          <a:fontRef idx="minor"/>
        </p:style>
      </p:sp>
      <p:pic>
        <p:nvPicPr>
          <p:cNvPr id="1098" name="Picture 5" descr=""/>
          <p:cNvPicPr/>
          <p:nvPr/>
        </p:nvPicPr>
        <p:blipFill>
          <a:blip r:embed="rId1"/>
          <a:stretch/>
        </p:blipFill>
        <p:spPr>
          <a:xfrm>
            <a:off x="1202760" y="2504880"/>
            <a:ext cx="8381520" cy="321804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Insert, Update &amp; delete now?</a:t>
            </a:r>
            <a:endParaRPr b="0" lang="en-US" sz="4000" spc="-1" strike="noStrike">
              <a:latin typeface="Arial"/>
            </a:endParaRPr>
          </a:p>
        </p:txBody>
      </p:sp>
      <p:sp>
        <p:nvSpPr>
          <p:cNvPr id="1100" name="CustomShape 2"/>
          <p:cNvSpPr/>
          <p:nvPr/>
        </p:nvSpPr>
        <p:spPr>
          <a:xfrm>
            <a:off x="1202760" y="2011680"/>
            <a:ext cx="9782280" cy="4204440"/>
          </a:xfrm>
          <a:prstGeom prst="rect">
            <a:avLst/>
          </a:prstGeom>
          <a:noFill/>
          <a:ln>
            <a:noFill/>
          </a:ln>
        </p:spPr>
        <p:style>
          <a:lnRef idx="0"/>
          <a:fillRef idx="0"/>
          <a:effectRef idx="0"/>
          <a:fontRef idx="minor"/>
        </p:style>
      </p:sp>
      <p:pic>
        <p:nvPicPr>
          <p:cNvPr id="1101" name="Picture 4" descr=""/>
          <p:cNvPicPr/>
          <p:nvPr/>
        </p:nvPicPr>
        <p:blipFill>
          <a:blip r:embed="rId1"/>
          <a:stretch/>
        </p:blipFill>
        <p:spPr>
          <a:xfrm>
            <a:off x="1702800" y="2167200"/>
            <a:ext cx="8362440" cy="308484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Deletion solved</a:t>
            </a:r>
            <a:endParaRPr b="0" lang="en-US" sz="4000" spc="-1" strike="noStrike">
              <a:latin typeface="Arial"/>
            </a:endParaRPr>
          </a:p>
        </p:txBody>
      </p:sp>
      <p:sp>
        <p:nvSpPr>
          <p:cNvPr id="1103" name="CustomShape 2"/>
          <p:cNvSpPr/>
          <p:nvPr/>
        </p:nvSpPr>
        <p:spPr>
          <a:xfrm>
            <a:off x="1202760" y="2011680"/>
            <a:ext cx="9782280" cy="4204440"/>
          </a:xfrm>
          <a:prstGeom prst="rect">
            <a:avLst/>
          </a:prstGeom>
          <a:noFill/>
          <a:ln>
            <a:noFill/>
          </a:ln>
        </p:spPr>
        <p:style>
          <a:lnRef idx="0"/>
          <a:fillRef idx="0"/>
          <a:effectRef idx="0"/>
          <a:fontRef idx="minor"/>
        </p:style>
      </p:sp>
      <p:pic>
        <p:nvPicPr>
          <p:cNvPr id="1104" name="Picture 4" descr=""/>
          <p:cNvPicPr/>
          <p:nvPr/>
        </p:nvPicPr>
        <p:blipFill>
          <a:blip r:embed="rId1"/>
          <a:stretch/>
        </p:blipFill>
        <p:spPr>
          <a:xfrm>
            <a:off x="1878840" y="2412360"/>
            <a:ext cx="7904880" cy="277020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1106" name="CustomShape 2"/>
          <p:cNvSpPr/>
          <p:nvPr/>
        </p:nvSpPr>
        <p:spPr>
          <a:xfrm>
            <a:off x="1202760" y="2011680"/>
            <a:ext cx="9782280" cy="4204440"/>
          </a:xfrm>
          <a:prstGeom prst="rect">
            <a:avLst/>
          </a:prstGeom>
          <a:noFill/>
          <a:ln>
            <a:noFill/>
          </a:ln>
        </p:spPr>
        <p:style>
          <a:lnRef idx="0"/>
          <a:fillRef idx="0"/>
          <a:effectRef idx="0"/>
          <a:fontRef idx="minor"/>
        </p:style>
      </p:sp>
      <p:pic>
        <p:nvPicPr>
          <p:cNvPr id="1107" name="Picture 3" descr=""/>
          <p:cNvPicPr/>
          <p:nvPr/>
        </p:nvPicPr>
        <p:blipFill>
          <a:blip r:embed="rId1"/>
          <a:stretch/>
        </p:blipFill>
        <p:spPr>
          <a:xfrm>
            <a:off x="1455480" y="3013920"/>
            <a:ext cx="8916840" cy="219996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Rules of normalization</a:t>
            </a:r>
            <a:endParaRPr b="0" lang="en-US" sz="4000" spc="-1" strike="noStrike">
              <a:latin typeface="Arial"/>
            </a:endParaRPr>
          </a:p>
        </p:txBody>
      </p:sp>
      <p:sp>
        <p:nvSpPr>
          <p:cNvPr id="1109"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marL="457200" indent="-455400">
              <a:lnSpc>
                <a:spcPct val="90000"/>
              </a:lnSpc>
              <a:spcBef>
                <a:spcPts val="1199"/>
              </a:spcBef>
              <a:spcAft>
                <a:spcPts val="201"/>
              </a:spcAft>
              <a:buClr>
                <a:srgbClr val="ffffff"/>
              </a:buClr>
              <a:buFont typeface="Corbel"/>
              <a:buAutoNum type="arabicPeriod"/>
            </a:pPr>
            <a:r>
              <a:rPr b="1" lang="en-US" sz="2400" spc="-1" strike="noStrike">
                <a:solidFill>
                  <a:srgbClr val="ffffff"/>
                </a:solidFill>
                <a:latin typeface="Corbel"/>
                <a:ea typeface="DejaVu Sans"/>
              </a:rPr>
              <a:t>unique primary key</a:t>
            </a:r>
            <a:endParaRPr b="0" lang="en-US" sz="2400" spc="-1" strike="noStrike">
              <a:latin typeface="Arial"/>
            </a:endParaRPr>
          </a:p>
          <a:p>
            <a:pPr marL="457200" indent="-455400">
              <a:lnSpc>
                <a:spcPct val="90000"/>
              </a:lnSpc>
              <a:spcBef>
                <a:spcPts val="1199"/>
              </a:spcBef>
              <a:spcAft>
                <a:spcPts val="201"/>
              </a:spcAft>
              <a:buClr>
                <a:srgbClr val="ffffff"/>
              </a:buClr>
              <a:buFont typeface="Corbel"/>
              <a:buAutoNum type="arabicPeriod"/>
            </a:pPr>
            <a:r>
              <a:rPr b="1" lang="en-US" sz="2400" spc="-1" strike="noStrike">
                <a:solidFill>
                  <a:srgbClr val="ffffff"/>
                </a:solidFill>
                <a:latin typeface="Corbel"/>
                <a:ea typeface="DejaVu Sans"/>
              </a:rPr>
              <a:t>Non-key relate to primary key</a:t>
            </a:r>
            <a:endParaRPr b="0" lang="en-US" sz="2400" spc="-1" strike="noStrike">
              <a:latin typeface="Arial"/>
            </a:endParaRPr>
          </a:p>
          <a:p>
            <a:pPr marL="457200" indent="-455400">
              <a:lnSpc>
                <a:spcPct val="90000"/>
              </a:lnSpc>
              <a:spcBef>
                <a:spcPts val="1199"/>
              </a:spcBef>
              <a:spcAft>
                <a:spcPts val="201"/>
              </a:spcAft>
              <a:buClr>
                <a:srgbClr val="ffffff"/>
              </a:buClr>
              <a:buFont typeface="Corbel"/>
              <a:buAutoNum type="arabicPeriod"/>
            </a:pPr>
            <a:r>
              <a:rPr b="1" lang="en-US" sz="2400" spc="-1" strike="noStrike">
                <a:solidFill>
                  <a:srgbClr val="ffffff"/>
                </a:solidFill>
                <a:latin typeface="Corbel"/>
                <a:ea typeface="DejaVu Sans"/>
              </a:rPr>
              <a:t>Non-key don’t relate to each others.</a:t>
            </a:r>
            <a:endParaRPr b="0" lang="en-US" sz="2400" spc="-1" strike="noStrike">
              <a:latin typeface="Arial"/>
            </a:endParaRPr>
          </a:p>
          <a:p>
            <a:pPr marL="457200" indent="-455400">
              <a:lnSpc>
                <a:spcPct val="90000"/>
              </a:lnSpc>
              <a:spcBef>
                <a:spcPts val="1199"/>
              </a:spcBef>
              <a:spcAft>
                <a:spcPts val="201"/>
              </a:spcAft>
              <a:buClr>
                <a:srgbClr val="ffffff"/>
              </a:buClr>
              <a:buFont typeface="Corbel"/>
              <a:buAutoNum type="arabicPeriod"/>
            </a:pPr>
            <a:r>
              <a:rPr b="1" lang="en-US" sz="2400" spc="-1" strike="noStrike">
                <a:solidFill>
                  <a:srgbClr val="ffffff"/>
                </a:solidFill>
                <a:latin typeface="Corbel"/>
                <a:ea typeface="DejaVu Sans"/>
              </a:rPr>
              <a:t>More rules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0" name="" descr=""/>
          <p:cNvPicPr/>
          <p:nvPr/>
        </p:nvPicPr>
        <p:blipFill>
          <a:blip r:embed="rId1"/>
          <a:stretch/>
        </p:blipFill>
        <p:spPr>
          <a:xfrm>
            <a:off x="91440" y="1195200"/>
            <a:ext cx="4114080" cy="1273320"/>
          </a:xfrm>
          <a:prstGeom prst="rect">
            <a:avLst/>
          </a:prstGeom>
          <a:ln>
            <a:noFill/>
          </a:ln>
        </p:spPr>
      </p:pic>
      <p:pic>
        <p:nvPicPr>
          <p:cNvPr id="1111" name="" descr=""/>
          <p:cNvPicPr/>
          <p:nvPr/>
        </p:nvPicPr>
        <p:blipFill>
          <a:blip r:embed="rId2"/>
          <a:stretch/>
        </p:blipFill>
        <p:spPr>
          <a:xfrm>
            <a:off x="2834640" y="2675520"/>
            <a:ext cx="8228880" cy="1896120"/>
          </a:xfrm>
          <a:prstGeom prst="rect">
            <a:avLst/>
          </a:prstGeom>
          <a:ln>
            <a:noFill/>
          </a:ln>
        </p:spPr>
      </p:pic>
      <p:pic>
        <p:nvPicPr>
          <p:cNvPr id="1112" name="" descr=""/>
          <p:cNvPicPr/>
          <p:nvPr/>
        </p:nvPicPr>
        <p:blipFill>
          <a:blip r:embed="rId3"/>
          <a:stretch/>
        </p:blipFill>
        <p:spPr>
          <a:xfrm>
            <a:off x="2377800" y="4778640"/>
            <a:ext cx="8137440" cy="1896120"/>
          </a:xfrm>
          <a:prstGeom prst="rect">
            <a:avLst/>
          </a:prstGeom>
          <a:ln>
            <a:noFill/>
          </a:ln>
        </p:spPr>
      </p:pic>
      <p:sp>
        <p:nvSpPr>
          <p:cNvPr id="1113"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Export to database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4" name="" descr=""/>
          <p:cNvPicPr/>
          <p:nvPr/>
        </p:nvPicPr>
        <p:blipFill>
          <a:blip r:embed="rId1"/>
          <a:stretch/>
        </p:blipFill>
        <p:spPr>
          <a:xfrm>
            <a:off x="192600" y="1645920"/>
            <a:ext cx="5293080" cy="2220120"/>
          </a:xfrm>
          <a:prstGeom prst="rect">
            <a:avLst/>
          </a:prstGeom>
          <a:ln>
            <a:noFill/>
          </a:ln>
        </p:spPr>
      </p:pic>
      <p:pic>
        <p:nvPicPr>
          <p:cNvPr id="1115" name="" descr=""/>
          <p:cNvPicPr/>
          <p:nvPr/>
        </p:nvPicPr>
        <p:blipFill>
          <a:blip r:embed="rId2"/>
          <a:stretch/>
        </p:blipFill>
        <p:spPr>
          <a:xfrm>
            <a:off x="7498080" y="1645920"/>
            <a:ext cx="4348440" cy="2193840"/>
          </a:xfrm>
          <a:prstGeom prst="rect">
            <a:avLst/>
          </a:prstGeom>
          <a:ln>
            <a:noFill/>
          </a:ln>
        </p:spPr>
      </p:pic>
      <p:pic>
        <p:nvPicPr>
          <p:cNvPr id="1116" name="" descr=""/>
          <p:cNvPicPr/>
          <p:nvPr/>
        </p:nvPicPr>
        <p:blipFill>
          <a:blip r:embed="rId3"/>
          <a:stretch/>
        </p:blipFill>
        <p:spPr>
          <a:xfrm>
            <a:off x="2297520" y="4138920"/>
            <a:ext cx="5831640" cy="2718360"/>
          </a:xfrm>
          <a:prstGeom prst="rect">
            <a:avLst/>
          </a:prstGeom>
          <a:ln>
            <a:noFill/>
          </a:ln>
        </p:spPr>
      </p:pic>
      <p:sp>
        <p:nvSpPr>
          <p:cNvPr id="1117"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Importing from a database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أفضل سيناريو</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1119" name="CustomShape 2"/>
          <p:cNvSpPr/>
          <p:nvPr/>
        </p:nvSpPr>
        <p:spPr>
          <a:xfrm>
            <a:off x="1202760" y="2011680"/>
            <a:ext cx="9782280" cy="4204440"/>
          </a:xfrm>
          <a:prstGeom prst="rect">
            <a:avLst/>
          </a:prstGeom>
          <a:noFill/>
          <a:ln>
            <a:noFill/>
          </a:ln>
        </p:spPr>
        <p:style>
          <a:lnRef idx="0"/>
          <a:fillRef idx="0"/>
          <a:effectRef idx="0"/>
          <a:fontRef idx="minor"/>
        </p:style>
      </p:sp>
      <p:pic>
        <p:nvPicPr>
          <p:cNvPr id="1120" name="Picture 5" descr=""/>
          <p:cNvPicPr/>
          <p:nvPr/>
        </p:nvPicPr>
        <p:blipFill>
          <a:blip r:embed="rId1"/>
          <a:stretch/>
        </p:blipFill>
        <p:spPr>
          <a:xfrm>
            <a:off x="5533200" y="2300040"/>
            <a:ext cx="5451840" cy="362736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Data science </a:t>
            </a:r>
            <a:endParaRPr b="0" lang="en-US" sz="4000" spc="-1" strike="noStrike">
              <a:latin typeface="Arial"/>
            </a:endParaRPr>
          </a:p>
        </p:txBody>
      </p:sp>
      <p:sp>
        <p:nvSpPr>
          <p:cNvPr id="1122"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Statistics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Data science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Exploratory data analysis </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Data analytics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 and why?</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1123" name="Picture 3" descr=""/>
          <p:cNvPicPr/>
          <p:nvPr/>
        </p:nvPicPr>
        <p:blipFill>
          <a:blip r:embed="rId1"/>
          <a:stretch/>
        </p:blipFill>
        <p:spPr>
          <a:xfrm>
            <a:off x="5394960" y="2011680"/>
            <a:ext cx="6637320" cy="186552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science </a:t>
            </a:r>
            <a:endParaRPr b="0" lang="en-US" sz="4000" spc="-1" strike="noStrike">
              <a:latin typeface="Arial"/>
            </a:endParaRPr>
          </a:p>
        </p:txBody>
      </p:sp>
      <p:sp>
        <p:nvSpPr>
          <p:cNvPr id="1125" name="CustomShape 2"/>
          <p:cNvSpPr/>
          <p:nvPr/>
        </p:nvSpPr>
        <p:spPr>
          <a:xfrm>
            <a:off x="1202760" y="2011680"/>
            <a:ext cx="9782280" cy="4204440"/>
          </a:xfrm>
          <a:prstGeom prst="rect">
            <a:avLst/>
          </a:prstGeom>
          <a:noFill/>
          <a:ln>
            <a:noFill/>
          </a:ln>
        </p:spPr>
        <p:style>
          <a:lnRef idx="0"/>
          <a:fillRef idx="0"/>
          <a:effectRef idx="0"/>
          <a:fontRef idx="minor"/>
        </p:style>
      </p:sp>
      <p:sp>
        <p:nvSpPr>
          <p:cNvPr id="1126" name="CustomShape 3"/>
          <p:cNvSpPr/>
          <p:nvPr/>
        </p:nvSpPr>
        <p:spPr>
          <a:xfrm>
            <a:off x="640080" y="2761560"/>
            <a:ext cx="11958480" cy="359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500" spc="-1" strike="noStrike">
                <a:solidFill>
                  <a:srgbClr val="ffffff"/>
                </a:solidFill>
                <a:latin typeface="Corbel"/>
                <a:ea typeface="DejaVu Sans"/>
              </a:rPr>
              <a:t>Make data useful</a:t>
            </a:r>
            <a:endParaRPr b="0" lang="en-US" sz="11500" spc="-1" strike="noStrike">
              <a:latin typeface="Arial"/>
            </a:endParaRPr>
          </a:p>
        </p:txBody>
      </p:sp>
      <p:pic>
        <p:nvPicPr>
          <p:cNvPr id="1127" name="Picture 4" descr=""/>
          <p:cNvPicPr/>
          <p:nvPr/>
        </p:nvPicPr>
        <p:blipFill>
          <a:blip r:embed="rId1"/>
          <a:stretch/>
        </p:blipFill>
        <p:spPr>
          <a:xfrm>
            <a:off x="8201160" y="4866840"/>
            <a:ext cx="1998720" cy="19893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Points to consider</a:t>
            </a:r>
            <a:endParaRPr b="0" lang="en-US" sz="4000" spc="-1" strike="noStrike">
              <a:latin typeface="Arial"/>
            </a:endParaRPr>
          </a:p>
        </p:txBody>
      </p:sp>
      <p:sp>
        <p:nvSpPr>
          <p:cNvPr id="887"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Autofit/>
          </a:bodyPr>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Connect session same time same day</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Revoking</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Better come prepared</a:t>
            </a:r>
            <a:endParaRPr b="0" lang="en-US" sz="2200" spc="-1" strike="noStrike">
              <a:latin typeface="Arial"/>
            </a:endParaRPr>
          </a:p>
          <a:p>
            <a:pPr marL="182880" indent="-18108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Plagiarism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1129" name="CustomShape 2"/>
          <p:cNvSpPr/>
          <p:nvPr/>
        </p:nvSpPr>
        <p:spPr>
          <a:xfrm>
            <a:off x="1202760" y="2011680"/>
            <a:ext cx="9782280" cy="4204440"/>
          </a:xfrm>
          <a:prstGeom prst="rect">
            <a:avLst/>
          </a:prstGeom>
          <a:noFill/>
          <a:ln>
            <a:noFill/>
          </a:ln>
        </p:spPr>
        <p:style>
          <a:lnRef idx="0"/>
          <a:fillRef idx="0"/>
          <a:effectRef idx="0"/>
          <a:fontRef idx="minor"/>
        </p:style>
      </p:sp>
      <p:pic>
        <p:nvPicPr>
          <p:cNvPr id="1130" name="Picture 3" descr=""/>
          <p:cNvPicPr/>
          <p:nvPr/>
        </p:nvPicPr>
        <p:blipFill>
          <a:blip r:embed="rId1"/>
          <a:stretch/>
        </p:blipFill>
        <p:spPr>
          <a:xfrm>
            <a:off x="960840" y="2011680"/>
            <a:ext cx="8105040" cy="4475520"/>
          </a:xfrm>
          <a:prstGeom prst="rect">
            <a:avLst/>
          </a:prstGeom>
          <a:ln>
            <a:noFill/>
          </a:ln>
        </p:spPr>
      </p:pic>
      <p:sp>
        <p:nvSpPr>
          <p:cNvPr id="1131" name="CustomShape 3"/>
          <p:cNvSpPr/>
          <p:nvPr/>
        </p:nvSpPr>
        <p:spPr>
          <a:xfrm>
            <a:off x="8474040" y="5879160"/>
            <a:ext cx="2759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stats vs ML?</a:t>
            </a:r>
            <a:endParaRPr b="0" lang="en-US" sz="4000" spc="-1" strike="noStrike">
              <a:latin typeface="Arial"/>
            </a:endParaRPr>
          </a:p>
        </p:txBody>
      </p:sp>
      <p:sp>
        <p:nvSpPr>
          <p:cNvPr id="1133" name="CustomShape 2"/>
          <p:cNvSpPr/>
          <p:nvPr/>
        </p:nvSpPr>
        <p:spPr>
          <a:xfrm>
            <a:off x="1202760" y="2011680"/>
            <a:ext cx="9782280" cy="4204440"/>
          </a:xfrm>
          <a:prstGeom prst="rect">
            <a:avLst/>
          </a:prstGeom>
          <a:noFill/>
          <a:ln>
            <a:noFill/>
          </a:ln>
        </p:spPr>
        <p:style>
          <a:lnRef idx="0"/>
          <a:fillRef idx="0"/>
          <a:effectRef idx="0"/>
          <a:fontRef idx="minor"/>
        </p:style>
      </p:sp>
      <p:pic>
        <p:nvPicPr>
          <p:cNvPr id="1134" name="Picture 3" descr=""/>
          <p:cNvPicPr/>
          <p:nvPr/>
        </p:nvPicPr>
        <p:blipFill>
          <a:blip r:embed="rId1"/>
          <a:stretch/>
        </p:blipFill>
        <p:spPr>
          <a:xfrm>
            <a:off x="2407680" y="2053080"/>
            <a:ext cx="5542560" cy="3056040"/>
          </a:xfrm>
          <a:prstGeom prst="rect">
            <a:avLst/>
          </a:prstGeom>
          <a:ln>
            <a:noFill/>
          </a:ln>
        </p:spPr>
      </p:pic>
      <p:pic>
        <p:nvPicPr>
          <p:cNvPr id="1135" name="Picture 4" descr=""/>
          <p:cNvPicPr/>
          <p:nvPr/>
        </p:nvPicPr>
        <p:blipFill>
          <a:blip r:embed="rId2"/>
          <a:stretch/>
        </p:blipFill>
        <p:spPr>
          <a:xfrm>
            <a:off x="2407680" y="5529960"/>
            <a:ext cx="5281560" cy="508320"/>
          </a:xfrm>
          <a:prstGeom prst="rect">
            <a:avLst/>
          </a:prstGeom>
          <a:ln>
            <a:noFill/>
          </a:ln>
        </p:spPr>
      </p:pic>
      <p:pic>
        <p:nvPicPr>
          <p:cNvPr id="1136" name="Picture 5" descr=""/>
          <p:cNvPicPr/>
          <p:nvPr/>
        </p:nvPicPr>
        <p:blipFill>
          <a:blip r:embed="rId3"/>
          <a:stretch/>
        </p:blipFill>
        <p:spPr>
          <a:xfrm>
            <a:off x="8344080" y="2493720"/>
            <a:ext cx="3845880" cy="178740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 name="CustomShape 1"/>
          <p:cNvSpPr/>
          <p:nvPr/>
        </p:nvSpPr>
        <p:spPr>
          <a:xfrm>
            <a:off x="1202760" y="284040"/>
            <a:ext cx="9782280" cy="1506960"/>
          </a:xfrm>
          <a:prstGeom prst="rect">
            <a:avLst/>
          </a:prstGeom>
          <a:noFill/>
          <a:ln>
            <a:noFill/>
          </a:ln>
        </p:spPr>
        <p:style>
          <a:lnRef idx="0"/>
          <a:fillRef idx="0"/>
          <a:effectRef idx="0"/>
          <a:fontRef idx="minor"/>
        </p:style>
      </p:sp>
      <p:sp>
        <p:nvSpPr>
          <p:cNvPr id="1138" name="CustomShape 2"/>
          <p:cNvSpPr/>
          <p:nvPr/>
        </p:nvSpPr>
        <p:spPr>
          <a:xfrm>
            <a:off x="1202760" y="2011680"/>
            <a:ext cx="9782280" cy="4204440"/>
          </a:xfrm>
          <a:prstGeom prst="rect">
            <a:avLst/>
          </a:prstGeom>
          <a:noFill/>
          <a:ln>
            <a:noFill/>
          </a:ln>
        </p:spPr>
        <p:style>
          <a:lnRef idx="0"/>
          <a:fillRef idx="0"/>
          <a:effectRef idx="0"/>
          <a:fontRef idx="minor"/>
        </p:style>
      </p:sp>
      <p:sp>
        <p:nvSpPr>
          <p:cNvPr id="1139" name="CustomShape 3"/>
          <p:cNvSpPr/>
          <p:nvPr/>
        </p:nvSpPr>
        <p:spPr>
          <a:xfrm>
            <a:off x="640080" y="2761560"/>
            <a:ext cx="11958480" cy="359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500" spc="-1" strike="noStrike">
                <a:solidFill>
                  <a:srgbClr val="ffffff"/>
                </a:solidFill>
                <a:latin typeface="Corbel"/>
                <a:ea typeface="DejaVu Sans"/>
              </a:rPr>
              <a:t>Make data useful</a:t>
            </a:r>
            <a:endParaRPr b="0" lang="en-US" sz="11500" spc="-1" strike="noStrike">
              <a:latin typeface="Arial"/>
            </a:endParaRPr>
          </a:p>
        </p:txBody>
      </p:sp>
      <p:pic>
        <p:nvPicPr>
          <p:cNvPr id="1140" name="Picture 4" descr=""/>
          <p:cNvPicPr/>
          <p:nvPr/>
        </p:nvPicPr>
        <p:blipFill>
          <a:blip r:embed="rId1"/>
          <a:stretch/>
        </p:blipFill>
        <p:spPr>
          <a:xfrm>
            <a:off x="8201160" y="4866840"/>
            <a:ext cx="1998720" cy="198936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1142" name="CustomShape 2"/>
          <p:cNvSpPr/>
          <p:nvPr/>
        </p:nvSpPr>
        <p:spPr>
          <a:xfrm>
            <a:off x="1202760" y="2011680"/>
            <a:ext cx="9782280" cy="4204440"/>
          </a:xfrm>
          <a:prstGeom prst="rect">
            <a:avLst/>
          </a:prstGeom>
          <a:noFill/>
          <a:ln>
            <a:noFill/>
          </a:ln>
        </p:spPr>
        <p:style>
          <a:lnRef idx="0"/>
          <a:fillRef idx="0"/>
          <a:effectRef idx="0"/>
          <a:fontRef idx="minor"/>
        </p:style>
      </p:sp>
      <p:pic>
        <p:nvPicPr>
          <p:cNvPr id="1143" name="Picture 3" descr=""/>
          <p:cNvPicPr/>
          <p:nvPr/>
        </p:nvPicPr>
        <p:blipFill>
          <a:blip r:embed="rId1"/>
          <a:stretch/>
        </p:blipFill>
        <p:spPr>
          <a:xfrm>
            <a:off x="960840" y="2011680"/>
            <a:ext cx="8105040" cy="4475520"/>
          </a:xfrm>
          <a:prstGeom prst="rect">
            <a:avLst/>
          </a:prstGeom>
          <a:ln>
            <a:noFill/>
          </a:ln>
        </p:spPr>
      </p:pic>
      <p:sp>
        <p:nvSpPr>
          <p:cNvPr id="1144" name="CustomShape 3"/>
          <p:cNvSpPr/>
          <p:nvPr/>
        </p:nvSpPr>
        <p:spPr>
          <a:xfrm>
            <a:off x="8474040" y="5879160"/>
            <a:ext cx="2759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(statistics/AI/ML/DP)</a:t>
            </a:r>
            <a:endParaRPr b="0" lang="en-US" sz="4000" spc="-1" strike="noStrike">
              <a:latin typeface="Arial"/>
            </a:endParaRPr>
          </a:p>
        </p:txBody>
      </p:sp>
      <p:sp>
        <p:nvSpPr>
          <p:cNvPr id="1146" name="CustomShape 2"/>
          <p:cNvSpPr/>
          <p:nvPr/>
        </p:nvSpPr>
        <p:spPr>
          <a:xfrm>
            <a:off x="1202760" y="2011680"/>
            <a:ext cx="9782280" cy="4204440"/>
          </a:xfrm>
          <a:prstGeom prst="rect">
            <a:avLst/>
          </a:prstGeom>
          <a:noFill/>
          <a:ln>
            <a:noFill/>
          </a:ln>
        </p:spPr>
        <p:style>
          <a:lnRef idx="0"/>
          <a:fillRef idx="0"/>
          <a:effectRef idx="0"/>
          <a:fontRef idx="minor"/>
        </p:style>
      </p:sp>
      <p:pic>
        <p:nvPicPr>
          <p:cNvPr id="1147" name="Picture 2" descr="بسبب قطة.. الشرطة التركية توقف مواطنا وتحيله للمحاكمة - وكالة أنباء تركيا"/>
          <p:cNvPicPr/>
          <p:nvPr/>
        </p:nvPicPr>
        <p:blipFill>
          <a:blip r:embed="rId1"/>
          <a:stretch/>
        </p:blipFill>
        <p:spPr>
          <a:xfrm>
            <a:off x="509760" y="2199960"/>
            <a:ext cx="7525440" cy="4235040"/>
          </a:xfrm>
          <a:prstGeom prst="rect">
            <a:avLst/>
          </a:prstGeom>
          <a:ln>
            <a:noFill/>
          </a:ln>
        </p:spPr>
      </p:pic>
      <p:pic>
        <p:nvPicPr>
          <p:cNvPr id="1148" name="Picture 4" descr=""/>
          <p:cNvPicPr/>
          <p:nvPr/>
        </p:nvPicPr>
        <p:blipFill>
          <a:blip r:embed="rId2"/>
          <a:stretch/>
        </p:blipFill>
        <p:spPr>
          <a:xfrm>
            <a:off x="8803800" y="4845960"/>
            <a:ext cx="2874600" cy="1589040"/>
          </a:xfrm>
          <a:prstGeom prst="rect">
            <a:avLst/>
          </a:prstGeom>
          <a:ln>
            <a:noFill/>
          </a:ln>
        </p:spPr>
      </p:pic>
      <p:pic>
        <p:nvPicPr>
          <p:cNvPr id="1149" name="Picture 6" descr=""/>
          <p:cNvPicPr/>
          <p:nvPr/>
        </p:nvPicPr>
        <p:blipFill>
          <a:blip r:embed="rId3"/>
          <a:stretch/>
        </p:blipFill>
        <p:spPr>
          <a:xfrm>
            <a:off x="8037000" y="2747880"/>
            <a:ext cx="3998880" cy="114120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see?</a:t>
            </a:r>
            <a:endParaRPr b="0" lang="en-US" sz="4000" spc="-1" strike="noStrike">
              <a:latin typeface="Arial"/>
            </a:endParaRPr>
          </a:p>
        </p:txBody>
      </p:sp>
      <p:sp>
        <p:nvSpPr>
          <p:cNvPr id="1151" name="CustomShape 2"/>
          <p:cNvSpPr/>
          <p:nvPr/>
        </p:nvSpPr>
        <p:spPr>
          <a:xfrm>
            <a:off x="1202760" y="2011680"/>
            <a:ext cx="9782280" cy="4204440"/>
          </a:xfrm>
          <a:prstGeom prst="rect">
            <a:avLst/>
          </a:prstGeom>
          <a:noFill/>
          <a:ln>
            <a:noFill/>
          </a:ln>
        </p:spPr>
        <p:style>
          <a:lnRef idx="0"/>
          <a:fillRef idx="0"/>
          <a:effectRef idx="0"/>
          <a:fontRef idx="minor"/>
        </p:style>
      </p:sp>
      <p:pic>
        <p:nvPicPr>
          <p:cNvPr id="1152" name="Picture 3" descr=""/>
          <p:cNvPicPr/>
          <p:nvPr/>
        </p:nvPicPr>
        <p:blipFill>
          <a:blip r:embed="rId1"/>
          <a:stretch/>
        </p:blipFill>
        <p:spPr>
          <a:xfrm>
            <a:off x="4631040" y="2011680"/>
            <a:ext cx="3561120" cy="476136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see, again?</a:t>
            </a:r>
            <a:endParaRPr b="0" lang="en-US" sz="4000" spc="-1" strike="noStrike">
              <a:latin typeface="Arial"/>
            </a:endParaRPr>
          </a:p>
        </p:txBody>
      </p:sp>
      <p:sp>
        <p:nvSpPr>
          <p:cNvPr id="1154" name="CustomShape 2"/>
          <p:cNvSpPr/>
          <p:nvPr/>
        </p:nvSpPr>
        <p:spPr>
          <a:xfrm>
            <a:off x="1202760" y="2011680"/>
            <a:ext cx="9782280" cy="4204440"/>
          </a:xfrm>
          <a:prstGeom prst="rect">
            <a:avLst/>
          </a:prstGeom>
          <a:noFill/>
          <a:ln>
            <a:noFill/>
          </a:ln>
        </p:spPr>
        <p:style>
          <a:lnRef idx="0"/>
          <a:fillRef idx="0"/>
          <a:effectRef idx="0"/>
          <a:fontRef idx="minor"/>
        </p:style>
      </p:sp>
      <p:pic>
        <p:nvPicPr>
          <p:cNvPr id="1155" name="Picture 3" descr=""/>
          <p:cNvPicPr/>
          <p:nvPr/>
        </p:nvPicPr>
        <p:blipFill>
          <a:blip r:embed="rId1"/>
          <a:stretch/>
        </p:blipFill>
        <p:spPr>
          <a:xfrm>
            <a:off x="0" y="2085120"/>
            <a:ext cx="5738400" cy="4221000"/>
          </a:xfrm>
          <a:prstGeom prst="rect">
            <a:avLst/>
          </a:prstGeom>
          <a:ln>
            <a:noFill/>
          </a:ln>
        </p:spPr>
      </p:pic>
      <p:pic>
        <p:nvPicPr>
          <p:cNvPr id="1156" name="Picture 4" descr=""/>
          <p:cNvPicPr/>
          <p:nvPr/>
        </p:nvPicPr>
        <p:blipFill>
          <a:blip r:embed="rId2"/>
          <a:stretch/>
        </p:blipFill>
        <p:spPr>
          <a:xfrm>
            <a:off x="6371280" y="2394000"/>
            <a:ext cx="5522400" cy="3602880"/>
          </a:xfrm>
          <a:prstGeom prst="rect">
            <a:avLst/>
          </a:prstGeom>
          <a:ln>
            <a:noFill/>
          </a:ln>
        </p:spPr>
      </p:pic>
      <p:sp>
        <p:nvSpPr>
          <p:cNvPr id="1157" name="CustomShape 3"/>
          <p:cNvSpPr/>
          <p:nvPr/>
        </p:nvSpPr>
        <p:spPr>
          <a:xfrm>
            <a:off x="8350200" y="6307920"/>
            <a:ext cx="1968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12 sec shake?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CustomShape 1"/>
          <p:cNvSpPr/>
          <p:nvPr/>
        </p:nvSpPr>
        <p:spPr>
          <a:xfrm>
            <a:off x="1202760" y="284040"/>
            <a:ext cx="9782280" cy="1506960"/>
          </a:xfrm>
          <a:prstGeom prst="rect">
            <a:avLst/>
          </a:prstGeom>
          <a:noFill/>
          <a:ln>
            <a:noFill/>
          </a:ln>
        </p:spPr>
        <p:style>
          <a:lnRef idx="0"/>
          <a:fillRef idx="0"/>
          <a:effectRef idx="0"/>
          <a:fontRef idx="minor"/>
        </p:style>
      </p:sp>
      <p:sp>
        <p:nvSpPr>
          <p:cNvPr id="1159" name="CustomShape 2"/>
          <p:cNvSpPr/>
          <p:nvPr/>
        </p:nvSpPr>
        <p:spPr>
          <a:xfrm>
            <a:off x="1202760" y="2011680"/>
            <a:ext cx="9782280" cy="4204440"/>
          </a:xfrm>
          <a:prstGeom prst="rect">
            <a:avLst/>
          </a:prstGeom>
          <a:noFill/>
          <a:ln>
            <a:noFill/>
          </a:ln>
        </p:spPr>
        <p:style>
          <a:lnRef idx="0"/>
          <a:fillRef idx="0"/>
          <a:effectRef idx="0"/>
          <a:fontRef idx="minor"/>
        </p:style>
      </p:sp>
      <p:pic>
        <p:nvPicPr>
          <p:cNvPr id="1160" name="Picture 3" descr=""/>
          <p:cNvPicPr/>
          <p:nvPr/>
        </p:nvPicPr>
        <p:blipFill>
          <a:blip r:embed="rId1"/>
          <a:stretch/>
        </p:blipFill>
        <p:spPr>
          <a:xfrm>
            <a:off x="2323440" y="2757240"/>
            <a:ext cx="7543080" cy="1341360"/>
          </a:xfrm>
          <a:prstGeom prst="rect">
            <a:avLst/>
          </a:prstGeom>
          <a:ln>
            <a:noFill/>
          </a:ln>
        </p:spPr>
      </p:pic>
      <p:pic>
        <p:nvPicPr>
          <p:cNvPr id="1161" name="Picture 4" descr=""/>
          <p:cNvPicPr/>
          <p:nvPr/>
        </p:nvPicPr>
        <p:blipFill>
          <a:blip r:embed="rId2"/>
          <a:stretch/>
        </p:blipFill>
        <p:spPr>
          <a:xfrm>
            <a:off x="2323440" y="4846320"/>
            <a:ext cx="7543080" cy="109368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(statistics/AI/ML/DP)</a:t>
            </a:r>
            <a:endParaRPr b="0" lang="en-US" sz="4000" spc="-1" strike="noStrike">
              <a:latin typeface="Arial"/>
            </a:endParaRPr>
          </a:p>
        </p:txBody>
      </p:sp>
      <p:sp>
        <p:nvSpPr>
          <p:cNvPr id="1163" name="CustomShape 2"/>
          <p:cNvSpPr/>
          <p:nvPr/>
        </p:nvSpPr>
        <p:spPr>
          <a:xfrm>
            <a:off x="1202760" y="2011680"/>
            <a:ext cx="9782280" cy="4204440"/>
          </a:xfrm>
          <a:prstGeom prst="rect">
            <a:avLst/>
          </a:prstGeom>
          <a:noFill/>
          <a:ln>
            <a:noFill/>
          </a:ln>
        </p:spPr>
        <p:style>
          <a:lnRef idx="0"/>
          <a:fillRef idx="0"/>
          <a:effectRef idx="0"/>
          <a:fontRef idx="minor"/>
        </p:style>
      </p:sp>
      <p:pic>
        <p:nvPicPr>
          <p:cNvPr id="1164" name="Picture 2" descr="بسبب قطة.. الشرطة التركية توقف مواطنا وتحيله للمحاكمة - وكالة أنباء تركيا"/>
          <p:cNvPicPr/>
          <p:nvPr/>
        </p:nvPicPr>
        <p:blipFill>
          <a:blip r:embed="rId1"/>
          <a:stretch/>
        </p:blipFill>
        <p:spPr>
          <a:xfrm>
            <a:off x="509760" y="2199960"/>
            <a:ext cx="7525440" cy="4235040"/>
          </a:xfrm>
          <a:prstGeom prst="rect">
            <a:avLst/>
          </a:prstGeom>
          <a:ln>
            <a:noFill/>
          </a:ln>
        </p:spPr>
      </p:pic>
      <p:pic>
        <p:nvPicPr>
          <p:cNvPr id="1165" name="Picture 4" descr=""/>
          <p:cNvPicPr/>
          <p:nvPr/>
        </p:nvPicPr>
        <p:blipFill>
          <a:blip r:embed="rId2"/>
          <a:stretch/>
        </p:blipFill>
        <p:spPr>
          <a:xfrm>
            <a:off x="8803800" y="4845960"/>
            <a:ext cx="2874600" cy="1589040"/>
          </a:xfrm>
          <a:prstGeom prst="rect">
            <a:avLst/>
          </a:prstGeom>
          <a:ln>
            <a:noFill/>
          </a:ln>
        </p:spPr>
      </p:pic>
      <p:pic>
        <p:nvPicPr>
          <p:cNvPr id="1166" name="Picture 6" descr=""/>
          <p:cNvPicPr/>
          <p:nvPr/>
        </p:nvPicPr>
        <p:blipFill>
          <a:blip r:embed="rId3"/>
          <a:stretch/>
        </p:blipFill>
        <p:spPr>
          <a:xfrm>
            <a:off x="8037000" y="2747880"/>
            <a:ext cx="3998880" cy="114120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7" name="CustomShape 1"/>
          <p:cNvSpPr/>
          <p:nvPr/>
        </p:nvSpPr>
        <p:spPr>
          <a:xfrm>
            <a:off x="1202760" y="284040"/>
            <a:ext cx="9782280" cy="1506960"/>
          </a:xfrm>
          <a:prstGeom prst="rect">
            <a:avLst/>
          </a:prstGeom>
          <a:noFill/>
          <a:ln>
            <a:noFill/>
          </a:ln>
        </p:spPr>
        <p:style>
          <a:lnRef idx="0"/>
          <a:fillRef idx="0"/>
          <a:effectRef idx="0"/>
          <a:fontRef idx="minor"/>
        </p:style>
      </p:sp>
      <p:sp>
        <p:nvSpPr>
          <p:cNvPr id="1168" name="CustomShape 2"/>
          <p:cNvSpPr/>
          <p:nvPr/>
        </p:nvSpPr>
        <p:spPr>
          <a:xfrm>
            <a:off x="1202760" y="2011680"/>
            <a:ext cx="9782280" cy="4204440"/>
          </a:xfrm>
          <a:prstGeom prst="rect">
            <a:avLst/>
          </a:prstGeom>
          <a:noFill/>
          <a:ln>
            <a:noFill/>
          </a:ln>
        </p:spPr>
        <p:style>
          <a:lnRef idx="0"/>
          <a:fillRef idx="0"/>
          <a:effectRef idx="0"/>
          <a:fontRef idx="minor"/>
        </p:style>
      </p:sp>
      <p:pic>
        <p:nvPicPr>
          <p:cNvPr id="1169" name="Picture 3" descr=""/>
          <p:cNvPicPr/>
          <p:nvPr/>
        </p:nvPicPr>
        <p:blipFill>
          <a:blip r:embed="rId1"/>
          <a:stretch/>
        </p:blipFill>
        <p:spPr>
          <a:xfrm>
            <a:off x="2060640" y="1852200"/>
            <a:ext cx="8066880" cy="45230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Getting started  </a:t>
            </a:r>
            <a:endParaRPr b="0" lang="en-US" sz="4000" spc="-1" strike="noStrike">
              <a:latin typeface="Arial"/>
            </a:endParaRPr>
          </a:p>
        </p:txBody>
      </p:sp>
      <p:sp>
        <p:nvSpPr>
          <p:cNvPr id="889"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p:txBody>
      </p:sp>
      <p:pic>
        <p:nvPicPr>
          <p:cNvPr id="890" name="Picture 5" descr=""/>
          <p:cNvPicPr/>
          <p:nvPr/>
        </p:nvPicPr>
        <p:blipFill>
          <a:blip r:embed="rId1"/>
          <a:stretch/>
        </p:blipFill>
        <p:spPr>
          <a:xfrm>
            <a:off x="5068080" y="2462400"/>
            <a:ext cx="1180440" cy="1325160"/>
          </a:xfrm>
          <a:prstGeom prst="rect">
            <a:avLst/>
          </a:prstGeom>
          <a:ln>
            <a:noFill/>
          </a:ln>
        </p:spPr>
      </p:pic>
      <p:pic>
        <p:nvPicPr>
          <p:cNvPr id="891" name="Picture 7" descr=""/>
          <p:cNvPicPr/>
          <p:nvPr/>
        </p:nvPicPr>
        <p:blipFill>
          <a:blip r:embed="rId2"/>
          <a:stretch/>
        </p:blipFill>
        <p:spPr>
          <a:xfrm>
            <a:off x="6516000" y="224280"/>
            <a:ext cx="2432880" cy="1409400"/>
          </a:xfrm>
          <a:prstGeom prst="rect">
            <a:avLst/>
          </a:prstGeom>
          <a:ln>
            <a:noFill/>
          </a:ln>
        </p:spPr>
      </p:pic>
      <p:pic>
        <p:nvPicPr>
          <p:cNvPr id="892" name="Picture 8" descr=""/>
          <p:cNvPicPr/>
          <p:nvPr/>
        </p:nvPicPr>
        <p:blipFill>
          <a:blip r:embed="rId3"/>
          <a:stretch/>
        </p:blipFill>
        <p:spPr>
          <a:xfrm>
            <a:off x="1414080" y="2574000"/>
            <a:ext cx="3121200" cy="560160"/>
          </a:xfrm>
          <a:prstGeom prst="rect">
            <a:avLst/>
          </a:prstGeom>
          <a:ln>
            <a:noFill/>
          </a:ln>
        </p:spPr>
      </p:pic>
      <p:pic>
        <p:nvPicPr>
          <p:cNvPr id="893" name="Picture 10" descr=""/>
          <p:cNvPicPr/>
          <p:nvPr/>
        </p:nvPicPr>
        <p:blipFill>
          <a:blip r:embed="rId4"/>
          <a:stretch/>
        </p:blipFill>
        <p:spPr>
          <a:xfrm>
            <a:off x="6891480" y="2446200"/>
            <a:ext cx="1463760" cy="1341360"/>
          </a:xfrm>
          <a:prstGeom prst="rect">
            <a:avLst/>
          </a:prstGeom>
          <a:ln>
            <a:noFill/>
          </a:ln>
        </p:spPr>
      </p:pic>
      <p:pic>
        <p:nvPicPr>
          <p:cNvPr id="894" name="Picture 12" descr=""/>
          <p:cNvPicPr/>
          <p:nvPr/>
        </p:nvPicPr>
        <p:blipFill>
          <a:blip r:embed="rId5"/>
          <a:stretch/>
        </p:blipFill>
        <p:spPr>
          <a:xfrm>
            <a:off x="1414080" y="3789360"/>
            <a:ext cx="2846160" cy="1598400"/>
          </a:xfrm>
          <a:prstGeom prst="rect">
            <a:avLst/>
          </a:prstGeom>
          <a:ln>
            <a:noFill/>
          </a:ln>
        </p:spPr>
      </p:pic>
      <p:pic>
        <p:nvPicPr>
          <p:cNvPr id="895" name="Picture 6" descr=""/>
          <p:cNvPicPr/>
          <p:nvPr/>
        </p:nvPicPr>
        <p:blipFill>
          <a:blip r:embed="rId6"/>
          <a:stretch/>
        </p:blipFill>
        <p:spPr>
          <a:xfrm>
            <a:off x="6876000" y="4114800"/>
            <a:ext cx="2960640" cy="1541160"/>
          </a:xfrm>
          <a:prstGeom prst="rect">
            <a:avLst/>
          </a:prstGeom>
          <a:ln>
            <a:noFill/>
          </a:ln>
        </p:spPr>
      </p:pic>
      <p:sp>
        <p:nvSpPr>
          <p:cNvPr id="896" name="CustomShape 3"/>
          <p:cNvSpPr/>
          <p:nvPr/>
        </p:nvSpPr>
        <p:spPr>
          <a:xfrm>
            <a:off x="2611080" y="5665680"/>
            <a:ext cx="6094080" cy="9126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a:lnSpc>
                <a:spcPct val="100000"/>
              </a:lnSpc>
            </a:pPr>
            <a:r>
              <a:rPr b="0" lang="en-US" sz="1800" spc="-1" strike="noStrike" u="sng">
                <a:solidFill>
                  <a:srgbClr val="6eac1c"/>
                </a:solidFill>
                <a:uFillTx/>
                <a:latin typeface="Corbel"/>
                <a:ea typeface="DejaVu Sans"/>
                <a:hlinkClick r:id="rId7"/>
              </a:rPr>
              <a:t>https://</a:t>
            </a:r>
            <a:r>
              <a:rPr b="0" lang="en-US" sz="1800" spc="-1" strike="noStrike" u="sng">
                <a:solidFill>
                  <a:srgbClr val="6eac1c"/>
                </a:solidFill>
                <a:uFillTx/>
                <a:latin typeface="Corbel"/>
                <a:ea typeface="DejaVu Sans"/>
                <a:hlinkClick r:id="rId8"/>
              </a:rPr>
              <a:t>www.udacity.com/bertelsmann-tech-scholarships</a:t>
            </a:r>
            <a:r>
              <a:rPr b="0" lang="en-US" sz="1800" spc="-1" strike="noStrike">
                <a:solidFill>
                  <a:srgbClr val="ffffff"/>
                </a:solidFill>
                <a:latin typeface="Corbel"/>
                <a:ea typeface="DejaVu Sans"/>
              </a:rPr>
              <a:t> </a:t>
            </a:r>
            <a:endParaRPr b="0" lang="en-US" sz="1800" spc="-1" strike="noStrike">
              <a:latin typeface="Arial"/>
            </a:endParaRPr>
          </a:p>
        </p:txBody>
      </p:sp>
      <p:sp>
        <p:nvSpPr>
          <p:cNvPr id="897" name="CustomShape 4"/>
          <p:cNvSpPr/>
          <p:nvPr/>
        </p:nvSpPr>
        <p:spPr>
          <a:xfrm>
            <a:off x="10058400" y="6216480"/>
            <a:ext cx="8388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highlight>
                  <a:srgbClr val="ffff00"/>
                </a:highlight>
                <a:latin typeface="Arial"/>
              </a:rPr>
              <a:t>Links?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0"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analytics </a:t>
            </a:r>
            <a:endParaRPr b="0" lang="en-US" sz="4000" spc="-1" strike="noStrike">
              <a:latin typeface="Arial"/>
            </a:endParaRPr>
          </a:p>
        </p:txBody>
      </p:sp>
      <p:sp>
        <p:nvSpPr>
          <p:cNvPr id="1171" name="CustomShape 2"/>
          <p:cNvSpPr/>
          <p:nvPr/>
        </p:nvSpPr>
        <p:spPr>
          <a:xfrm>
            <a:off x="1202760" y="2011680"/>
            <a:ext cx="9782280" cy="4204440"/>
          </a:xfrm>
          <a:prstGeom prst="rect">
            <a:avLst/>
          </a:prstGeom>
          <a:noFill/>
          <a:ln>
            <a:noFill/>
          </a:ln>
        </p:spPr>
        <p:style>
          <a:lnRef idx="0"/>
          <a:fillRef idx="0"/>
          <a:effectRef idx="0"/>
          <a:fontRef idx="minor"/>
        </p:style>
      </p:sp>
      <p:pic>
        <p:nvPicPr>
          <p:cNvPr id="1172" name="Picture 3" descr=""/>
          <p:cNvPicPr/>
          <p:nvPr/>
        </p:nvPicPr>
        <p:blipFill>
          <a:blip r:embed="rId1"/>
          <a:stretch/>
        </p:blipFill>
        <p:spPr>
          <a:xfrm>
            <a:off x="4074120" y="2279520"/>
            <a:ext cx="2546640" cy="719280"/>
          </a:xfrm>
          <a:prstGeom prst="rect">
            <a:avLst/>
          </a:prstGeom>
          <a:ln>
            <a:noFill/>
          </a:ln>
        </p:spPr>
      </p:pic>
      <p:pic>
        <p:nvPicPr>
          <p:cNvPr id="1173" name="Picture 4" descr=""/>
          <p:cNvPicPr/>
          <p:nvPr/>
        </p:nvPicPr>
        <p:blipFill>
          <a:blip r:embed="rId2"/>
          <a:stretch/>
        </p:blipFill>
        <p:spPr>
          <a:xfrm>
            <a:off x="2377440" y="2717640"/>
            <a:ext cx="1562040" cy="590040"/>
          </a:xfrm>
          <a:prstGeom prst="rect">
            <a:avLst/>
          </a:prstGeom>
          <a:ln>
            <a:noFill/>
          </a:ln>
        </p:spPr>
      </p:pic>
      <p:pic>
        <p:nvPicPr>
          <p:cNvPr id="1174" name="Picture 5" descr=""/>
          <p:cNvPicPr/>
          <p:nvPr/>
        </p:nvPicPr>
        <p:blipFill>
          <a:blip r:embed="rId3"/>
          <a:stretch/>
        </p:blipFill>
        <p:spPr>
          <a:xfrm>
            <a:off x="7537320" y="2932920"/>
            <a:ext cx="4293360" cy="750960"/>
          </a:xfrm>
          <a:prstGeom prst="rect">
            <a:avLst/>
          </a:prstGeom>
          <a:ln>
            <a:noFill/>
          </a:ln>
        </p:spPr>
      </p:pic>
      <p:pic>
        <p:nvPicPr>
          <p:cNvPr id="1175" name="Picture 6" descr=""/>
          <p:cNvPicPr/>
          <p:nvPr/>
        </p:nvPicPr>
        <p:blipFill>
          <a:blip r:embed="rId4"/>
          <a:stretch/>
        </p:blipFill>
        <p:spPr>
          <a:xfrm>
            <a:off x="3026160" y="3592800"/>
            <a:ext cx="3446640" cy="379080"/>
          </a:xfrm>
          <a:prstGeom prst="rect">
            <a:avLst/>
          </a:prstGeom>
          <a:ln>
            <a:noFill/>
          </a:ln>
        </p:spPr>
      </p:pic>
      <p:pic>
        <p:nvPicPr>
          <p:cNvPr id="1176" name="Picture 7" descr=""/>
          <p:cNvPicPr/>
          <p:nvPr/>
        </p:nvPicPr>
        <p:blipFill>
          <a:blip r:embed="rId5"/>
          <a:stretch/>
        </p:blipFill>
        <p:spPr>
          <a:xfrm>
            <a:off x="7191720" y="2317320"/>
            <a:ext cx="2922840" cy="398160"/>
          </a:xfrm>
          <a:prstGeom prst="rect">
            <a:avLst/>
          </a:prstGeom>
          <a:ln>
            <a:noFill/>
          </a:ln>
        </p:spPr>
      </p:pic>
      <p:pic>
        <p:nvPicPr>
          <p:cNvPr id="1177" name="Picture 8" descr=""/>
          <p:cNvPicPr/>
          <p:nvPr/>
        </p:nvPicPr>
        <p:blipFill>
          <a:blip r:embed="rId6"/>
          <a:stretch/>
        </p:blipFill>
        <p:spPr>
          <a:xfrm>
            <a:off x="1565640" y="4433400"/>
            <a:ext cx="9373680" cy="135360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more?</a:t>
            </a:r>
            <a:endParaRPr b="0" lang="en-US" sz="4000" spc="-1" strike="noStrike">
              <a:latin typeface="Arial"/>
            </a:endParaRPr>
          </a:p>
        </p:txBody>
      </p:sp>
      <p:sp>
        <p:nvSpPr>
          <p:cNvPr id="1179" name="CustomShape 2"/>
          <p:cNvSpPr/>
          <p:nvPr/>
        </p:nvSpPr>
        <p:spPr>
          <a:xfrm>
            <a:off x="1202760" y="2011680"/>
            <a:ext cx="9782280" cy="4204440"/>
          </a:xfrm>
          <a:prstGeom prst="rect">
            <a:avLst/>
          </a:prstGeom>
          <a:noFill/>
          <a:ln>
            <a:noFill/>
          </a:ln>
        </p:spPr>
        <p:style>
          <a:lnRef idx="0"/>
          <a:fillRef idx="0"/>
          <a:effectRef idx="0"/>
          <a:fontRef idx="minor"/>
        </p:style>
      </p:sp>
      <p:pic>
        <p:nvPicPr>
          <p:cNvPr id="1180" name="Picture 3" descr=""/>
          <p:cNvPicPr/>
          <p:nvPr/>
        </p:nvPicPr>
        <p:blipFill>
          <a:blip r:embed="rId1"/>
          <a:stretch/>
        </p:blipFill>
        <p:spPr>
          <a:xfrm>
            <a:off x="1556640" y="2162160"/>
            <a:ext cx="9076680" cy="253224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CustomShape 1"/>
          <p:cNvSpPr/>
          <p:nvPr/>
        </p:nvSpPr>
        <p:spPr>
          <a:xfrm>
            <a:off x="1202760" y="284040"/>
            <a:ext cx="9782280" cy="1506960"/>
          </a:xfrm>
          <a:prstGeom prst="rect">
            <a:avLst/>
          </a:prstGeom>
          <a:noFill/>
          <a:ln>
            <a:noFill/>
          </a:ln>
        </p:spPr>
        <p:style>
          <a:lnRef idx="0"/>
          <a:fillRef idx="0"/>
          <a:effectRef idx="0"/>
          <a:fontRef idx="minor"/>
        </p:style>
      </p:sp>
      <p:sp>
        <p:nvSpPr>
          <p:cNvPr id="1182" name="CustomShape 2"/>
          <p:cNvSpPr/>
          <p:nvPr/>
        </p:nvSpPr>
        <p:spPr>
          <a:xfrm>
            <a:off x="1202760" y="2011680"/>
            <a:ext cx="9782280" cy="4204440"/>
          </a:xfrm>
          <a:prstGeom prst="rect">
            <a:avLst/>
          </a:prstGeom>
          <a:noFill/>
          <a:ln>
            <a:noFill/>
          </a:ln>
        </p:spPr>
        <p:style>
          <a:lnRef idx="0"/>
          <a:fillRef idx="0"/>
          <a:effectRef idx="0"/>
          <a:fontRef idx="minor"/>
        </p:style>
      </p:sp>
      <p:pic>
        <p:nvPicPr>
          <p:cNvPr id="1183" name="Picture 4" descr=""/>
          <p:cNvPicPr/>
          <p:nvPr/>
        </p:nvPicPr>
        <p:blipFill>
          <a:blip r:embed="rId1"/>
          <a:stretch/>
        </p:blipFill>
        <p:spPr>
          <a:xfrm>
            <a:off x="6382440" y="1291680"/>
            <a:ext cx="5837760" cy="2589480"/>
          </a:xfrm>
          <a:prstGeom prst="rect">
            <a:avLst/>
          </a:prstGeom>
          <a:ln>
            <a:noFill/>
          </a:ln>
        </p:spPr>
      </p:pic>
      <p:pic>
        <p:nvPicPr>
          <p:cNvPr id="1184" name="Picture 5" descr=""/>
          <p:cNvPicPr/>
          <p:nvPr/>
        </p:nvPicPr>
        <p:blipFill>
          <a:blip r:embed="rId2"/>
          <a:stretch/>
        </p:blipFill>
        <p:spPr>
          <a:xfrm>
            <a:off x="53280" y="4565880"/>
            <a:ext cx="5028120" cy="2408400"/>
          </a:xfrm>
          <a:prstGeom prst="rect">
            <a:avLst/>
          </a:prstGeom>
          <a:ln>
            <a:noFill/>
          </a:ln>
        </p:spPr>
      </p:pic>
      <p:pic>
        <p:nvPicPr>
          <p:cNvPr id="1185" name="Picture 6" descr=""/>
          <p:cNvPicPr/>
          <p:nvPr/>
        </p:nvPicPr>
        <p:blipFill>
          <a:blip r:embed="rId3"/>
          <a:stretch/>
        </p:blipFill>
        <p:spPr>
          <a:xfrm rot="20662800">
            <a:off x="52200" y="1566720"/>
            <a:ext cx="9124560" cy="1131840"/>
          </a:xfrm>
          <a:prstGeom prst="rect">
            <a:avLst/>
          </a:prstGeom>
          <a:ln>
            <a:noFill/>
          </a:ln>
        </p:spPr>
      </p:pic>
      <p:pic>
        <p:nvPicPr>
          <p:cNvPr id="1186" name="Picture 7" descr=""/>
          <p:cNvPicPr/>
          <p:nvPr/>
        </p:nvPicPr>
        <p:blipFill>
          <a:blip r:embed="rId4"/>
          <a:stretch/>
        </p:blipFill>
        <p:spPr>
          <a:xfrm>
            <a:off x="3871800" y="389520"/>
            <a:ext cx="7133400" cy="1170000"/>
          </a:xfrm>
          <a:prstGeom prst="rect">
            <a:avLst/>
          </a:prstGeom>
          <a:ln>
            <a:noFill/>
          </a:ln>
        </p:spPr>
      </p:pic>
      <p:pic>
        <p:nvPicPr>
          <p:cNvPr id="1187" name="Picture 3" descr=""/>
          <p:cNvPicPr/>
          <p:nvPr/>
        </p:nvPicPr>
        <p:blipFill>
          <a:blip r:embed="rId5"/>
          <a:stretch/>
        </p:blipFill>
        <p:spPr>
          <a:xfrm>
            <a:off x="3435120" y="2887200"/>
            <a:ext cx="4180320" cy="218916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driven </a:t>
            </a:r>
            <a:endParaRPr b="0" lang="en-US" sz="4000" spc="-1" strike="noStrike">
              <a:latin typeface="Arial"/>
            </a:endParaRPr>
          </a:p>
        </p:txBody>
      </p:sp>
      <p:sp>
        <p:nvSpPr>
          <p:cNvPr id="1189" name="CustomShape 2"/>
          <p:cNvSpPr/>
          <p:nvPr/>
        </p:nvSpPr>
        <p:spPr>
          <a:xfrm>
            <a:off x="1202760" y="2011680"/>
            <a:ext cx="9782280" cy="4204440"/>
          </a:xfrm>
          <a:prstGeom prst="rect">
            <a:avLst/>
          </a:prstGeom>
          <a:noFill/>
          <a:ln>
            <a:noFill/>
          </a:ln>
        </p:spPr>
        <p:style>
          <a:lnRef idx="0"/>
          <a:fillRef idx="0"/>
          <a:effectRef idx="0"/>
          <a:fontRef idx="minor"/>
        </p:style>
      </p:sp>
      <p:pic>
        <p:nvPicPr>
          <p:cNvPr id="1190" name="Picture 4" descr=""/>
          <p:cNvPicPr/>
          <p:nvPr/>
        </p:nvPicPr>
        <p:blipFill>
          <a:blip r:embed="rId1"/>
          <a:stretch/>
        </p:blipFill>
        <p:spPr>
          <a:xfrm>
            <a:off x="1300320" y="2053080"/>
            <a:ext cx="8094600" cy="457020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scenario</a:t>
            </a:r>
            <a:endParaRPr b="0" lang="en-US" sz="4000" spc="-1" strike="noStrike">
              <a:latin typeface="Arial"/>
            </a:endParaRPr>
          </a:p>
        </p:txBody>
      </p:sp>
      <p:sp>
        <p:nvSpPr>
          <p:cNvPr id="1192" name="CustomShape 2"/>
          <p:cNvSpPr/>
          <p:nvPr/>
        </p:nvSpPr>
        <p:spPr>
          <a:xfrm>
            <a:off x="1202760" y="2011680"/>
            <a:ext cx="9782280" cy="4204440"/>
          </a:xfrm>
          <a:prstGeom prst="rect">
            <a:avLst/>
          </a:prstGeom>
          <a:noFill/>
          <a:ln>
            <a:noFill/>
          </a:ln>
        </p:spPr>
        <p:style>
          <a:lnRef idx="0"/>
          <a:fillRef idx="0"/>
          <a:effectRef idx="0"/>
          <a:fontRef idx="minor"/>
        </p:style>
      </p:sp>
      <p:pic>
        <p:nvPicPr>
          <p:cNvPr id="1193" name="Picture 6" descr="Online shopping logo design by Ahmad Abbas on Dribbble"/>
          <p:cNvPicPr/>
          <p:nvPr/>
        </p:nvPicPr>
        <p:blipFill>
          <a:blip r:embed="rId1"/>
          <a:stretch/>
        </p:blipFill>
        <p:spPr>
          <a:xfrm>
            <a:off x="2658600" y="2053080"/>
            <a:ext cx="5834520" cy="437544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think?</a:t>
            </a:r>
            <a:endParaRPr b="0" lang="en-US" sz="4000" spc="-1" strike="noStrike">
              <a:latin typeface="Arial"/>
            </a:endParaRPr>
          </a:p>
        </p:txBody>
      </p:sp>
      <p:sp>
        <p:nvSpPr>
          <p:cNvPr id="1195" name="CustomShape 2"/>
          <p:cNvSpPr/>
          <p:nvPr/>
        </p:nvSpPr>
        <p:spPr>
          <a:xfrm>
            <a:off x="1202760" y="2011680"/>
            <a:ext cx="9782280" cy="4204440"/>
          </a:xfrm>
          <a:prstGeom prst="rect">
            <a:avLst/>
          </a:prstGeom>
          <a:noFill/>
          <a:ln>
            <a:noFill/>
          </a:ln>
        </p:spPr>
        <p:style>
          <a:lnRef idx="0"/>
          <a:fillRef idx="0"/>
          <a:effectRef idx="0"/>
          <a:fontRef idx="minor"/>
        </p:style>
      </p:sp>
      <p:pic>
        <p:nvPicPr>
          <p:cNvPr id="1196" name="Picture 3" descr=""/>
          <p:cNvPicPr/>
          <p:nvPr/>
        </p:nvPicPr>
        <p:blipFill>
          <a:blip r:embed="rId1"/>
          <a:stretch/>
        </p:blipFill>
        <p:spPr>
          <a:xfrm>
            <a:off x="3744000" y="2371680"/>
            <a:ext cx="3949200" cy="407448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7"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Data-drivenness destroyed</a:t>
            </a:r>
            <a:br/>
            <a:endParaRPr b="0" lang="en-US" sz="4000" spc="-1" strike="noStrike">
              <a:latin typeface="Arial"/>
            </a:endParaRPr>
          </a:p>
        </p:txBody>
      </p:sp>
      <p:sp>
        <p:nvSpPr>
          <p:cNvPr id="1198" name="CustomShape 2"/>
          <p:cNvSpPr/>
          <p:nvPr/>
        </p:nvSpPr>
        <p:spPr>
          <a:xfrm>
            <a:off x="1202760" y="2011680"/>
            <a:ext cx="9782280" cy="4204440"/>
          </a:xfrm>
          <a:prstGeom prst="rect">
            <a:avLst/>
          </a:prstGeom>
          <a:noFill/>
          <a:ln>
            <a:noFill/>
          </a:ln>
        </p:spPr>
        <p:style>
          <a:lnRef idx="0"/>
          <a:fillRef idx="0"/>
          <a:effectRef idx="0"/>
          <a:fontRef idx="minor"/>
        </p:style>
      </p:sp>
      <p:pic>
        <p:nvPicPr>
          <p:cNvPr id="1199" name="Picture 3" descr=""/>
          <p:cNvPicPr/>
          <p:nvPr/>
        </p:nvPicPr>
        <p:blipFill>
          <a:blip r:embed="rId1"/>
          <a:stretch/>
        </p:blipFill>
        <p:spPr>
          <a:xfrm>
            <a:off x="1774080" y="1853280"/>
            <a:ext cx="7147440" cy="4523760"/>
          </a:xfrm>
          <a:prstGeom prst="rect">
            <a:avLst/>
          </a:prstGeom>
          <a:ln>
            <a:noFill/>
          </a:ln>
        </p:spPr>
      </p:pic>
      <p:sp>
        <p:nvSpPr>
          <p:cNvPr id="1200" name="CustomShape 3"/>
          <p:cNvSpPr/>
          <p:nvPr/>
        </p:nvSpPr>
        <p:spPr>
          <a:xfrm>
            <a:off x="9615240" y="6378840"/>
            <a:ext cx="1842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Any idea why?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Data-drivenness destroyed</a:t>
            </a:r>
            <a:br/>
            <a:endParaRPr b="0" lang="en-US" sz="4000" spc="-1" strike="noStrike">
              <a:latin typeface="Arial"/>
            </a:endParaRPr>
          </a:p>
        </p:txBody>
      </p:sp>
      <p:sp>
        <p:nvSpPr>
          <p:cNvPr id="1202" name="CustomShape 2"/>
          <p:cNvSpPr/>
          <p:nvPr/>
        </p:nvSpPr>
        <p:spPr>
          <a:xfrm>
            <a:off x="1202760" y="2011680"/>
            <a:ext cx="9782280" cy="4204440"/>
          </a:xfrm>
          <a:prstGeom prst="rect">
            <a:avLst/>
          </a:prstGeom>
          <a:noFill/>
          <a:ln>
            <a:noFill/>
          </a:ln>
        </p:spPr>
        <p:style>
          <a:lnRef idx="0"/>
          <a:fillRef idx="0"/>
          <a:effectRef idx="0"/>
          <a:fontRef idx="minor"/>
        </p:style>
      </p:sp>
      <p:pic>
        <p:nvPicPr>
          <p:cNvPr id="1203" name="Picture 3" descr=""/>
          <p:cNvPicPr/>
          <p:nvPr/>
        </p:nvPicPr>
        <p:blipFill>
          <a:blip r:embed="rId1"/>
          <a:stretch/>
        </p:blipFill>
        <p:spPr>
          <a:xfrm>
            <a:off x="1774080" y="1853280"/>
            <a:ext cx="7147440" cy="4523760"/>
          </a:xfrm>
          <a:prstGeom prst="rect">
            <a:avLst/>
          </a:prstGeom>
          <a:ln>
            <a:noFill/>
          </a:ln>
        </p:spPr>
      </p:pic>
      <p:sp>
        <p:nvSpPr>
          <p:cNvPr id="1204" name="CustomShape 3"/>
          <p:cNvSpPr/>
          <p:nvPr/>
        </p:nvSpPr>
        <p:spPr>
          <a:xfrm>
            <a:off x="9178200" y="4480920"/>
            <a:ext cx="314676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Once we’ve seen the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answer, we’re free to pick</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the most convenient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question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CustomShape 1"/>
          <p:cNvSpPr/>
          <p:nvPr/>
        </p:nvSpPr>
        <p:spPr>
          <a:xfrm>
            <a:off x="1202760" y="284040"/>
            <a:ext cx="9782280" cy="1506960"/>
          </a:xfrm>
          <a:prstGeom prst="rect">
            <a:avLst/>
          </a:prstGeom>
          <a:noFill/>
          <a:ln>
            <a:noFill/>
          </a:ln>
        </p:spPr>
        <p:style>
          <a:lnRef idx="0"/>
          <a:fillRef idx="0"/>
          <a:effectRef idx="0"/>
          <a:fontRef idx="minor"/>
        </p:style>
      </p:sp>
      <p:sp>
        <p:nvSpPr>
          <p:cNvPr id="1206" name="CustomShape 2"/>
          <p:cNvSpPr/>
          <p:nvPr/>
        </p:nvSpPr>
        <p:spPr>
          <a:xfrm>
            <a:off x="1202760" y="2011680"/>
            <a:ext cx="9782280" cy="4204440"/>
          </a:xfrm>
          <a:prstGeom prst="rect">
            <a:avLst/>
          </a:prstGeom>
          <a:noFill/>
          <a:ln>
            <a:noFill/>
          </a:ln>
        </p:spPr>
        <p:style>
          <a:lnRef idx="0"/>
          <a:fillRef idx="0"/>
          <a:effectRef idx="0"/>
          <a:fontRef idx="minor"/>
        </p:style>
      </p:sp>
      <p:pic>
        <p:nvPicPr>
          <p:cNvPr id="1207" name="Picture 2" descr="Foam Swimming Pool Numbers"/>
          <p:cNvPicPr/>
          <p:nvPr/>
        </p:nvPicPr>
        <p:blipFill>
          <a:blip r:embed="rId1"/>
          <a:stretch/>
        </p:blipFill>
        <p:spPr>
          <a:xfrm>
            <a:off x="0" y="2053080"/>
            <a:ext cx="5205240" cy="3466080"/>
          </a:xfrm>
          <a:prstGeom prst="rect">
            <a:avLst/>
          </a:prstGeom>
          <a:ln>
            <a:noFill/>
          </a:ln>
        </p:spPr>
      </p:pic>
      <p:pic>
        <p:nvPicPr>
          <p:cNvPr id="1208" name="Picture 4" descr="The Science of Finding Flow | Happiness and Productivity | Christine Carter"/>
          <p:cNvPicPr/>
          <p:nvPr/>
        </p:nvPicPr>
        <p:blipFill>
          <a:blip r:embed="rId2"/>
          <a:stretch/>
        </p:blipFill>
        <p:spPr>
          <a:xfrm>
            <a:off x="5917680" y="1853280"/>
            <a:ext cx="5536440" cy="378036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CustomShape 1"/>
          <p:cNvSpPr/>
          <p:nvPr/>
        </p:nvSpPr>
        <p:spPr>
          <a:xfrm>
            <a:off x="1202760" y="284040"/>
            <a:ext cx="9782280" cy="1506960"/>
          </a:xfrm>
          <a:prstGeom prst="rect">
            <a:avLst/>
          </a:prstGeom>
          <a:noFill/>
          <a:ln>
            <a:noFill/>
          </a:ln>
        </p:spPr>
        <p:style>
          <a:lnRef idx="0"/>
          <a:fillRef idx="0"/>
          <a:effectRef idx="0"/>
          <a:fontRef idx="minor"/>
        </p:style>
      </p:sp>
      <p:sp>
        <p:nvSpPr>
          <p:cNvPr id="1210" name="CustomShape 2"/>
          <p:cNvSpPr/>
          <p:nvPr/>
        </p:nvSpPr>
        <p:spPr>
          <a:xfrm>
            <a:off x="1202760" y="2011680"/>
            <a:ext cx="9782280" cy="4204440"/>
          </a:xfrm>
          <a:prstGeom prst="rect">
            <a:avLst/>
          </a:prstGeom>
          <a:noFill/>
          <a:ln>
            <a:noFill/>
          </a:ln>
        </p:spPr>
        <p:style>
          <a:lnRef idx="0"/>
          <a:fillRef idx="0"/>
          <a:effectRef idx="0"/>
          <a:fontRef idx="minor"/>
        </p:style>
      </p:sp>
      <p:pic>
        <p:nvPicPr>
          <p:cNvPr id="1211" name="Picture 3" descr=""/>
          <p:cNvPicPr/>
          <p:nvPr/>
        </p:nvPicPr>
        <p:blipFill>
          <a:blip r:embed="rId1"/>
          <a:stretch/>
        </p:blipFill>
        <p:spPr>
          <a:xfrm>
            <a:off x="2399760" y="2805120"/>
            <a:ext cx="7390800" cy="12463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Github demo</a:t>
            </a:r>
            <a:endParaRPr b="0" lang="en-US" sz="4000" spc="-1" strike="noStrike">
              <a:latin typeface="Arial"/>
            </a:endParaRPr>
          </a:p>
        </p:txBody>
      </p:sp>
      <p:sp>
        <p:nvSpPr>
          <p:cNvPr id="899" name="CustomShape 2"/>
          <p:cNvSpPr/>
          <p:nvPr/>
        </p:nvSpPr>
        <p:spPr>
          <a:xfrm>
            <a:off x="1202760" y="2011680"/>
            <a:ext cx="9782280" cy="4204440"/>
          </a:xfrm>
          <a:prstGeom prst="rect">
            <a:avLst/>
          </a:prstGeom>
          <a:noFill/>
          <a:ln>
            <a:noFill/>
          </a:ln>
        </p:spPr>
        <p:style>
          <a:lnRef idx="0"/>
          <a:fillRef idx="0"/>
          <a:effectRef idx="0"/>
          <a:fontRef idx="minor"/>
        </p:style>
      </p:sp>
      <p:pic>
        <p:nvPicPr>
          <p:cNvPr id="900" name="" descr=""/>
          <p:cNvPicPr/>
          <p:nvPr/>
        </p:nvPicPr>
        <p:blipFill>
          <a:blip r:embed="rId1"/>
          <a:stretch/>
        </p:blipFill>
        <p:spPr>
          <a:xfrm>
            <a:off x="2375280" y="1604520"/>
            <a:ext cx="7440120" cy="3976920"/>
          </a:xfrm>
          <a:prstGeom prst="rect">
            <a:avLst/>
          </a:prstGeom>
          <a:ln>
            <a:noFill/>
          </a:ln>
        </p:spPr>
      </p:pic>
      <p:sp>
        <p:nvSpPr>
          <p:cNvPr id="901" name="CustomShape 3"/>
          <p:cNvSpPr/>
          <p:nvPr/>
        </p:nvSpPr>
        <p:spPr>
          <a:xfrm>
            <a:off x="609480" y="273600"/>
            <a:ext cx="10972080" cy="1144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CustomShape 1"/>
          <p:cNvSpPr/>
          <p:nvPr/>
        </p:nvSpPr>
        <p:spPr>
          <a:xfrm>
            <a:off x="1202760" y="284040"/>
            <a:ext cx="9782280" cy="1506960"/>
          </a:xfrm>
          <a:prstGeom prst="rect">
            <a:avLst/>
          </a:prstGeom>
          <a:noFill/>
          <a:ln>
            <a:noFill/>
          </a:ln>
        </p:spPr>
        <p:style>
          <a:lnRef idx="0"/>
          <a:fillRef idx="0"/>
          <a:effectRef idx="0"/>
          <a:fontRef idx="minor"/>
        </p:style>
      </p:sp>
      <p:sp>
        <p:nvSpPr>
          <p:cNvPr id="1213" name="CustomShape 2"/>
          <p:cNvSpPr/>
          <p:nvPr/>
        </p:nvSpPr>
        <p:spPr>
          <a:xfrm>
            <a:off x="1202760" y="2011680"/>
            <a:ext cx="9782280" cy="4204440"/>
          </a:xfrm>
          <a:prstGeom prst="rect">
            <a:avLst/>
          </a:prstGeom>
          <a:noFill/>
          <a:ln>
            <a:noFill/>
          </a:ln>
        </p:spPr>
        <p:style>
          <a:lnRef idx="0"/>
          <a:fillRef idx="0"/>
          <a:effectRef idx="0"/>
          <a:fontRef idx="minor"/>
        </p:style>
      </p:sp>
      <p:pic>
        <p:nvPicPr>
          <p:cNvPr id="1214" name="Picture 3" descr=""/>
          <p:cNvPicPr/>
          <p:nvPr/>
        </p:nvPicPr>
        <p:blipFill>
          <a:blip r:embed="rId1"/>
          <a:stretch/>
        </p:blipFill>
        <p:spPr>
          <a:xfrm>
            <a:off x="594720" y="1923840"/>
            <a:ext cx="11001240" cy="300852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it good?</a:t>
            </a:r>
            <a:endParaRPr b="0" lang="en-US" sz="4000" spc="-1" strike="noStrike">
              <a:latin typeface="Arial"/>
            </a:endParaRPr>
          </a:p>
        </p:txBody>
      </p:sp>
      <p:sp>
        <p:nvSpPr>
          <p:cNvPr id="1216" name="CustomShape 2"/>
          <p:cNvSpPr/>
          <p:nvPr/>
        </p:nvSpPr>
        <p:spPr>
          <a:xfrm>
            <a:off x="1202760" y="2011680"/>
            <a:ext cx="9782280" cy="4204440"/>
          </a:xfrm>
          <a:prstGeom prst="rect">
            <a:avLst/>
          </a:prstGeom>
          <a:noFill/>
          <a:ln>
            <a:noFill/>
          </a:ln>
        </p:spPr>
        <p:style>
          <a:lnRef idx="0"/>
          <a:fillRef idx="0"/>
          <a:effectRef idx="0"/>
          <a:fontRef idx="minor"/>
        </p:style>
      </p:sp>
      <p:pic>
        <p:nvPicPr>
          <p:cNvPr id="1217" name="Picture 3" descr=""/>
          <p:cNvPicPr/>
          <p:nvPr/>
        </p:nvPicPr>
        <p:blipFill>
          <a:blip r:embed="rId1"/>
          <a:stretch/>
        </p:blipFill>
        <p:spPr>
          <a:xfrm>
            <a:off x="3744000" y="2371680"/>
            <a:ext cx="3949200" cy="407448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CustomShape 1"/>
          <p:cNvSpPr/>
          <p:nvPr/>
        </p:nvSpPr>
        <p:spPr>
          <a:xfrm>
            <a:off x="1202760" y="284040"/>
            <a:ext cx="9782280" cy="1506960"/>
          </a:xfrm>
          <a:prstGeom prst="rect">
            <a:avLst/>
          </a:prstGeom>
          <a:noFill/>
          <a:ln>
            <a:noFill/>
          </a:ln>
        </p:spPr>
        <p:style>
          <a:lnRef idx="0"/>
          <a:fillRef idx="0"/>
          <a:effectRef idx="0"/>
          <a:fontRef idx="minor"/>
        </p:style>
      </p:sp>
      <p:sp>
        <p:nvSpPr>
          <p:cNvPr id="1219" name="CustomShape 2"/>
          <p:cNvSpPr/>
          <p:nvPr/>
        </p:nvSpPr>
        <p:spPr>
          <a:xfrm>
            <a:off x="1202760" y="2011680"/>
            <a:ext cx="9782280" cy="4204440"/>
          </a:xfrm>
          <a:prstGeom prst="rect">
            <a:avLst/>
          </a:prstGeom>
          <a:noFill/>
          <a:ln>
            <a:noFill/>
          </a:ln>
        </p:spPr>
        <p:style>
          <a:lnRef idx="0"/>
          <a:fillRef idx="0"/>
          <a:effectRef idx="0"/>
          <a:fontRef idx="minor"/>
        </p:style>
      </p:sp>
      <p:pic>
        <p:nvPicPr>
          <p:cNvPr id="1220" name="Picture 3" descr=""/>
          <p:cNvPicPr/>
          <p:nvPr/>
        </p:nvPicPr>
        <p:blipFill>
          <a:blip r:embed="rId1"/>
          <a:stretch/>
        </p:blipFill>
        <p:spPr>
          <a:xfrm>
            <a:off x="2109240" y="2528640"/>
            <a:ext cx="7971840" cy="179856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a:t>
            </a:r>
            <a:endParaRPr b="0" lang="en-US" sz="4000" spc="-1" strike="noStrike">
              <a:latin typeface="Arial"/>
            </a:endParaRPr>
          </a:p>
        </p:txBody>
      </p:sp>
      <p:sp>
        <p:nvSpPr>
          <p:cNvPr id="1222" name="CustomShape 2"/>
          <p:cNvSpPr/>
          <p:nvPr/>
        </p:nvSpPr>
        <p:spPr>
          <a:xfrm>
            <a:off x="1202760" y="2011680"/>
            <a:ext cx="9782280" cy="4204440"/>
          </a:xfrm>
          <a:prstGeom prst="rect">
            <a:avLst/>
          </a:prstGeom>
          <a:noFill/>
          <a:ln>
            <a:noFill/>
          </a:ln>
        </p:spPr>
        <p:style>
          <a:lnRef idx="0"/>
          <a:fillRef idx="0"/>
          <a:effectRef idx="0"/>
          <a:fontRef idx="minor"/>
        </p:style>
      </p:sp>
      <p:pic>
        <p:nvPicPr>
          <p:cNvPr id="1223" name="Picture 2" descr="The Math Wizard (@MathematicalWiz) | Twitter"/>
          <p:cNvPicPr/>
          <p:nvPr/>
        </p:nvPicPr>
        <p:blipFill>
          <a:blip r:embed="rId1"/>
          <a:stretch/>
        </p:blipFill>
        <p:spPr>
          <a:xfrm>
            <a:off x="3443400" y="2390760"/>
            <a:ext cx="3808080" cy="380808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CustomShape 1"/>
          <p:cNvSpPr/>
          <p:nvPr/>
        </p:nvSpPr>
        <p:spPr>
          <a:xfrm>
            <a:off x="1202760" y="284040"/>
            <a:ext cx="9782280" cy="1506960"/>
          </a:xfrm>
          <a:prstGeom prst="rect">
            <a:avLst/>
          </a:prstGeom>
          <a:noFill/>
          <a:ln>
            <a:noFill/>
          </a:ln>
        </p:spPr>
        <p:style>
          <a:lnRef idx="0"/>
          <a:fillRef idx="0"/>
          <a:effectRef idx="0"/>
          <a:fontRef idx="minor"/>
        </p:style>
      </p:sp>
      <p:sp>
        <p:nvSpPr>
          <p:cNvPr id="1225" name="CustomShape 2"/>
          <p:cNvSpPr/>
          <p:nvPr/>
        </p:nvSpPr>
        <p:spPr>
          <a:xfrm>
            <a:off x="1202760" y="2011680"/>
            <a:ext cx="9782280" cy="4204440"/>
          </a:xfrm>
          <a:prstGeom prst="rect">
            <a:avLst/>
          </a:prstGeom>
          <a:noFill/>
          <a:ln>
            <a:noFill/>
          </a:ln>
        </p:spPr>
        <p:style>
          <a:lnRef idx="0"/>
          <a:fillRef idx="0"/>
          <a:effectRef idx="0"/>
          <a:fontRef idx="minor"/>
        </p:style>
      </p:sp>
      <p:pic>
        <p:nvPicPr>
          <p:cNvPr id="1226" name="Picture 3" descr=""/>
          <p:cNvPicPr/>
          <p:nvPr/>
        </p:nvPicPr>
        <p:blipFill>
          <a:blip r:embed="rId1"/>
          <a:stretch/>
        </p:blipFill>
        <p:spPr>
          <a:xfrm>
            <a:off x="2003400" y="1004760"/>
            <a:ext cx="5895000" cy="4275360"/>
          </a:xfrm>
          <a:prstGeom prst="rect">
            <a:avLst/>
          </a:prstGeom>
          <a:ln>
            <a:noFill/>
          </a:ln>
        </p:spPr>
      </p:pic>
      <p:sp>
        <p:nvSpPr>
          <p:cNvPr id="1227" name="CustomShape 3"/>
          <p:cNvSpPr/>
          <p:nvPr/>
        </p:nvSpPr>
        <p:spPr>
          <a:xfrm>
            <a:off x="10332000" y="4502880"/>
            <a:ext cx="1234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But why?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8" name="CustomShape 1"/>
          <p:cNvSpPr/>
          <p:nvPr/>
        </p:nvSpPr>
        <p:spPr>
          <a:xfrm>
            <a:off x="1202760" y="284040"/>
            <a:ext cx="9782280" cy="1506960"/>
          </a:xfrm>
          <a:prstGeom prst="rect">
            <a:avLst/>
          </a:prstGeom>
          <a:noFill/>
          <a:ln>
            <a:noFill/>
          </a:ln>
        </p:spPr>
        <p:style>
          <a:lnRef idx="0"/>
          <a:fillRef idx="0"/>
          <a:effectRef idx="0"/>
          <a:fontRef idx="minor"/>
        </p:style>
      </p:sp>
      <p:sp>
        <p:nvSpPr>
          <p:cNvPr id="1229" name="CustomShape 2"/>
          <p:cNvSpPr/>
          <p:nvPr/>
        </p:nvSpPr>
        <p:spPr>
          <a:xfrm>
            <a:off x="1202760" y="2011680"/>
            <a:ext cx="9782280" cy="4204440"/>
          </a:xfrm>
          <a:prstGeom prst="rect">
            <a:avLst/>
          </a:prstGeom>
          <a:noFill/>
          <a:ln>
            <a:noFill/>
          </a:ln>
        </p:spPr>
        <p:style>
          <a:lnRef idx="0"/>
          <a:fillRef idx="0"/>
          <a:effectRef idx="0"/>
          <a:fontRef idx="minor"/>
        </p:style>
      </p:sp>
      <p:pic>
        <p:nvPicPr>
          <p:cNvPr id="1230" name="Picture 4" descr=""/>
          <p:cNvPicPr/>
          <p:nvPr/>
        </p:nvPicPr>
        <p:blipFill>
          <a:blip r:embed="rId1"/>
          <a:stretch/>
        </p:blipFill>
        <p:spPr>
          <a:xfrm>
            <a:off x="3209040" y="1534680"/>
            <a:ext cx="4733280" cy="471204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problem with real projects?</a:t>
            </a:r>
            <a:endParaRPr b="0" lang="en-US" sz="4000" spc="-1" strike="noStrike">
              <a:latin typeface="Arial"/>
            </a:endParaRPr>
          </a:p>
        </p:txBody>
      </p:sp>
      <p:sp>
        <p:nvSpPr>
          <p:cNvPr id="1232" name="CustomShape 2"/>
          <p:cNvSpPr/>
          <p:nvPr/>
        </p:nvSpPr>
        <p:spPr>
          <a:xfrm>
            <a:off x="1202760" y="2011680"/>
            <a:ext cx="9782280" cy="4204440"/>
          </a:xfrm>
          <a:prstGeom prst="rect">
            <a:avLst/>
          </a:prstGeom>
          <a:noFill/>
          <a:ln>
            <a:noFill/>
          </a:ln>
        </p:spPr>
        <p:style>
          <a:lnRef idx="0"/>
          <a:fillRef idx="0"/>
          <a:effectRef idx="0"/>
          <a:fontRef idx="minor"/>
        </p:style>
      </p:sp>
      <p:pic>
        <p:nvPicPr>
          <p:cNvPr id="1233" name="Picture 2" descr="ناآريمان ❤! *.* (@TotaCraZyGirl205) — Likes | ASKfm"/>
          <p:cNvPicPr/>
          <p:nvPr/>
        </p:nvPicPr>
        <p:blipFill>
          <a:blip r:embed="rId1"/>
          <a:stretch/>
        </p:blipFill>
        <p:spPr>
          <a:xfrm>
            <a:off x="6037200" y="1819440"/>
            <a:ext cx="5763240" cy="4318560"/>
          </a:xfrm>
          <a:prstGeom prst="rect">
            <a:avLst/>
          </a:prstGeom>
          <a:ln>
            <a:noFill/>
          </a:ln>
        </p:spPr>
      </p:pic>
      <p:pic>
        <p:nvPicPr>
          <p:cNvPr id="1234" name="Picture 4" descr="13 Project Ideas for Intermediate Python Developers – Real Python"/>
          <p:cNvPicPr/>
          <p:nvPr/>
        </p:nvPicPr>
        <p:blipFill>
          <a:blip r:embed="rId2"/>
          <a:stretch/>
        </p:blipFill>
        <p:spPr>
          <a:xfrm>
            <a:off x="173160" y="3606120"/>
            <a:ext cx="5509440" cy="3098160"/>
          </a:xfrm>
          <a:prstGeom prst="rect">
            <a:avLst/>
          </a:prstGeom>
          <a:ln>
            <a:noFill/>
          </a:ln>
        </p:spPr>
      </p:pic>
      <p:pic>
        <p:nvPicPr>
          <p:cNvPr id="1235" name="Picture 5" descr=""/>
          <p:cNvPicPr/>
          <p:nvPr/>
        </p:nvPicPr>
        <p:blipFill>
          <a:blip r:embed="rId3"/>
          <a:stretch/>
        </p:blipFill>
        <p:spPr>
          <a:xfrm>
            <a:off x="168480" y="1523520"/>
            <a:ext cx="1905840" cy="196632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Expensive hobby</a:t>
            </a:r>
            <a:endParaRPr b="0" lang="en-US" sz="4000" spc="-1" strike="noStrike">
              <a:latin typeface="Arial"/>
            </a:endParaRPr>
          </a:p>
        </p:txBody>
      </p:sp>
      <p:sp>
        <p:nvSpPr>
          <p:cNvPr id="1237" name="CustomShape 2"/>
          <p:cNvSpPr/>
          <p:nvPr/>
        </p:nvSpPr>
        <p:spPr>
          <a:xfrm>
            <a:off x="1202760" y="2011680"/>
            <a:ext cx="9782280" cy="4204440"/>
          </a:xfrm>
          <a:prstGeom prst="rect">
            <a:avLst/>
          </a:prstGeom>
          <a:noFill/>
          <a:ln>
            <a:noFill/>
          </a:ln>
        </p:spPr>
        <p:style>
          <a:lnRef idx="0"/>
          <a:fillRef idx="0"/>
          <a:effectRef idx="0"/>
          <a:fontRef idx="minor"/>
        </p:style>
      </p:sp>
      <p:pic>
        <p:nvPicPr>
          <p:cNvPr id="1238" name="Picture 4" descr=""/>
          <p:cNvPicPr/>
          <p:nvPr/>
        </p:nvPicPr>
        <p:blipFill>
          <a:blip r:embed="rId1"/>
          <a:stretch/>
        </p:blipFill>
        <p:spPr>
          <a:xfrm>
            <a:off x="7443720" y="409320"/>
            <a:ext cx="2141280" cy="2141280"/>
          </a:xfrm>
          <a:prstGeom prst="rect">
            <a:avLst/>
          </a:prstGeom>
          <a:ln>
            <a:noFill/>
          </a:ln>
        </p:spPr>
      </p:pic>
      <p:pic>
        <p:nvPicPr>
          <p:cNvPr id="1239" name="Picture 6" descr=""/>
          <p:cNvPicPr/>
          <p:nvPr/>
        </p:nvPicPr>
        <p:blipFill>
          <a:blip r:embed="rId2"/>
          <a:stretch/>
        </p:blipFill>
        <p:spPr>
          <a:xfrm>
            <a:off x="9209520" y="4311000"/>
            <a:ext cx="2055600" cy="2217600"/>
          </a:xfrm>
          <a:prstGeom prst="rect">
            <a:avLst/>
          </a:prstGeom>
          <a:ln>
            <a:noFill/>
          </a:ln>
        </p:spPr>
      </p:pic>
      <p:pic>
        <p:nvPicPr>
          <p:cNvPr id="1240" name="Picture 8" descr=""/>
          <p:cNvPicPr/>
          <p:nvPr/>
        </p:nvPicPr>
        <p:blipFill>
          <a:blip r:embed="rId3"/>
          <a:stretch/>
        </p:blipFill>
        <p:spPr>
          <a:xfrm>
            <a:off x="390960" y="3102840"/>
            <a:ext cx="2179440" cy="2093760"/>
          </a:xfrm>
          <a:prstGeom prst="rect">
            <a:avLst/>
          </a:prstGeom>
          <a:ln>
            <a:noFill/>
          </a:ln>
        </p:spPr>
      </p:pic>
      <p:pic>
        <p:nvPicPr>
          <p:cNvPr id="1241" name="Picture 9" descr=""/>
          <p:cNvPicPr/>
          <p:nvPr/>
        </p:nvPicPr>
        <p:blipFill>
          <a:blip r:embed="rId4"/>
          <a:stretch/>
        </p:blipFill>
        <p:spPr>
          <a:xfrm>
            <a:off x="4041360" y="2736000"/>
            <a:ext cx="3949200" cy="407448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2" name="CustomShape 1"/>
          <p:cNvSpPr/>
          <p:nvPr/>
        </p:nvSpPr>
        <p:spPr>
          <a:xfrm>
            <a:off x="1202760" y="284040"/>
            <a:ext cx="9782280" cy="15069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decision?</a:t>
            </a:r>
            <a:endParaRPr b="0" lang="en-US" sz="4000" spc="-1" strike="noStrike">
              <a:latin typeface="Arial"/>
            </a:endParaRPr>
          </a:p>
        </p:txBody>
      </p:sp>
      <p:sp>
        <p:nvSpPr>
          <p:cNvPr id="1243" name="CustomShape 2"/>
          <p:cNvSpPr/>
          <p:nvPr/>
        </p:nvSpPr>
        <p:spPr>
          <a:xfrm>
            <a:off x="1202760" y="2011680"/>
            <a:ext cx="9782280" cy="4204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ar-EG" sz="2200" spc="-1" strike="noStrike">
                <a:solidFill>
                  <a:srgbClr val="ffffff"/>
                </a:solidFill>
                <a:latin typeface="Corbel"/>
                <a:cs typeface="DejaVu Sans"/>
              </a:rPr>
              <a:t>للأستاذة شيرين عبد الوهاب</a:t>
            </a:r>
            <a:r>
              <a:rPr b="0" lang="en-US" sz="2200" spc="-1" strike="noStrike">
                <a:solidFill>
                  <a:srgbClr val="ffffff"/>
                </a:solidFill>
                <a:latin typeface="Corbel"/>
                <a:ea typeface="DejaVu Sans"/>
              </a:rPr>
              <a:t> </a:t>
            </a:r>
            <a:endParaRPr b="0" lang="en-US" sz="2200" spc="-1" strike="noStrike">
              <a:latin typeface="Arial"/>
            </a:endParaRPr>
          </a:p>
        </p:txBody>
      </p:sp>
      <p:pic>
        <p:nvPicPr>
          <p:cNvPr id="1244" name="Picture 2" descr="قصيدة. جرح ثاني كلمات الشاعر.. احمد العكيلي و الشاعر حسن الموالي الفاطمي  اداء الرادود - YouTube"/>
          <p:cNvPicPr/>
          <p:nvPr/>
        </p:nvPicPr>
        <p:blipFill>
          <a:blip r:embed="rId1"/>
          <a:stretch/>
        </p:blipFill>
        <p:spPr>
          <a:xfrm>
            <a:off x="1103400" y="1515240"/>
            <a:ext cx="9154080" cy="390024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CustomShape 1"/>
          <p:cNvSpPr/>
          <p:nvPr/>
        </p:nvSpPr>
        <p:spPr>
          <a:xfrm>
            <a:off x="3311640" y="2091600"/>
            <a:ext cx="9402840" cy="1398600"/>
          </a:xfrm>
          <a:prstGeom prst="rect">
            <a:avLst/>
          </a:prstGeom>
          <a:noFill/>
          <a:ln>
            <a:noFill/>
          </a:ln>
        </p:spPr>
        <p:style>
          <a:lnRef idx="0"/>
          <a:fillRef idx="0"/>
          <a:effectRef idx="0"/>
          <a:fontRef idx="minor"/>
        </p:style>
      </p:sp>
      <p:sp>
        <p:nvSpPr>
          <p:cNvPr id="1246" name="CustomShape 2"/>
          <p:cNvSpPr/>
          <p:nvPr/>
        </p:nvSpPr>
        <p:spPr>
          <a:xfrm>
            <a:off x="1104120" y="1953000"/>
            <a:ext cx="8944920" cy="4193640"/>
          </a:xfrm>
          <a:prstGeom prst="rect">
            <a:avLst/>
          </a:prstGeom>
          <a:noFill/>
          <a:ln>
            <a:noFill/>
          </a:ln>
        </p:spPr>
        <p:style>
          <a:lnRef idx="0"/>
          <a:fillRef idx="0"/>
          <a:effectRef idx="0"/>
          <a:fontRef idx="minor"/>
        </p:style>
      </p:sp>
      <p:pic>
        <p:nvPicPr>
          <p:cNvPr id="1247" name="Picture 3" descr=""/>
          <p:cNvPicPr/>
          <p:nvPr/>
        </p:nvPicPr>
        <p:blipFill>
          <a:blip r:embed="rId1"/>
          <a:stretch/>
        </p:blipFill>
        <p:spPr>
          <a:xfrm>
            <a:off x="2018520" y="1267560"/>
            <a:ext cx="7828920" cy="49791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Banded</Template>
  <TotalTime>29343</TotalTime>
  <Application>LibreOffice/6.4.7.2$Linux_X86_64 LibreOffice_project/40$Build-2</Application>
  <Words>3535</Words>
  <Paragraphs>901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2021-02-25T12:34:12Z</dcterms:created>
  <dc:creator>santarabantoosoo</dc:creator>
  <dc:description/>
  <dc:language>en-US</dc:language>
  <cp:lastModifiedBy/>
  <dcterms:modified xsi:type="dcterms:W3CDTF">2022-03-06T22:21:26Z</dcterms:modified>
  <cp:revision>1074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2</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127</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219</vt:i4>
  </property>
</Properties>
</file>